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5"/>
  </p:notesMasterIdLst>
  <p:sldIdLst>
    <p:sldId id="256" r:id="rId2"/>
    <p:sldId id="272" r:id="rId3"/>
    <p:sldId id="257" r:id="rId4"/>
    <p:sldId id="258" r:id="rId5"/>
    <p:sldId id="259" r:id="rId6"/>
    <p:sldId id="263" r:id="rId7"/>
    <p:sldId id="260" r:id="rId8"/>
    <p:sldId id="266" r:id="rId9"/>
    <p:sldId id="265" r:id="rId10"/>
    <p:sldId id="271" r:id="rId11"/>
    <p:sldId id="261" r:id="rId12"/>
    <p:sldId id="273" r:id="rId13"/>
    <p:sldId id="26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DEF7"/>
    <a:srgbClr val="30A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6D2B88-9F38-4EB4-9FA8-6F66F2B65A5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5254008-3E02-4017-B48C-9EE1EB8AA4BC}">
      <dgm:prSet custT="1"/>
      <dgm:spPr/>
      <dgm:t>
        <a:bodyPr/>
        <a:lstStyle/>
        <a:p>
          <a:pPr>
            <a:defRPr cap="all"/>
          </a:pPr>
          <a:r>
            <a:rPr lang="en-US" sz="1600" cap="none" dirty="0"/>
            <a:t>Faster Spread Of The Knowledge Of Tax Boss And Its Services To New Clientele.</a:t>
          </a:r>
        </a:p>
      </dgm:t>
    </dgm:pt>
    <dgm:pt modelId="{D7B4B2E1-C74F-4149-BB8E-3EA9ED554214}" type="parTrans" cxnId="{C7E6A738-99A8-429F-A6D3-0B236BDF1F86}">
      <dgm:prSet/>
      <dgm:spPr/>
      <dgm:t>
        <a:bodyPr/>
        <a:lstStyle/>
        <a:p>
          <a:endParaRPr lang="en-US"/>
        </a:p>
      </dgm:t>
    </dgm:pt>
    <dgm:pt modelId="{0C23A955-89A4-439C-B8CF-94717B1021C7}" type="sibTrans" cxnId="{C7E6A738-99A8-429F-A6D3-0B236BDF1F86}">
      <dgm:prSet/>
      <dgm:spPr/>
      <dgm:t>
        <a:bodyPr/>
        <a:lstStyle/>
        <a:p>
          <a:endParaRPr lang="en-US"/>
        </a:p>
      </dgm:t>
    </dgm:pt>
    <dgm:pt modelId="{B874707C-0894-4298-B189-5328F44C7EE5}">
      <dgm:prSet custT="1"/>
      <dgm:spPr/>
      <dgm:t>
        <a:bodyPr/>
        <a:lstStyle/>
        <a:p>
          <a:pPr>
            <a:defRPr cap="all"/>
          </a:pPr>
          <a:r>
            <a:rPr lang="en-US" sz="1600" cap="none" dirty="0"/>
            <a:t>Secure Transfer Of Sensitive Documents Between Tax Boss And Its Clientele.</a:t>
          </a:r>
        </a:p>
      </dgm:t>
    </dgm:pt>
    <dgm:pt modelId="{2F292CF3-27D4-49C3-B540-442A8BB396B8}" type="parTrans" cxnId="{85C538A3-CDEA-4C48-98E5-774100865E9B}">
      <dgm:prSet/>
      <dgm:spPr/>
      <dgm:t>
        <a:bodyPr/>
        <a:lstStyle/>
        <a:p>
          <a:endParaRPr lang="en-US"/>
        </a:p>
      </dgm:t>
    </dgm:pt>
    <dgm:pt modelId="{66A1E261-5401-4A61-A4C5-C6984A4C7C21}" type="sibTrans" cxnId="{85C538A3-CDEA-4C48-98E5-774100865E9B}">
      <dgm:prSet/>
      <dgm:spPr/>
      <dgm:t>
        <a:bodyPr/>
        <a:lstStyle/>
        <a:p>
          <a:endParaRPr lang="en-US"/>
        </a:p>
      </dgm:t>
    </dgm:pt>
    <dgm:pt modelId="{8DF69E96-96DD-42C0-9729-7C2ADADAE9AD}">
      <dgm:prSet custT="1"/>
      <dgm:spPr/>
      <dgm:t>
        <a:bodyPr/>
        <a:lstStyle/>
        <a:p>
          <a:pPr>
            <a:defRPr cap="all"/>
          </a:pPr>
          <a:r>
            <a:rPr lang="en-US" sz="1600" cap="none" dirty="0"/>
            <a:t>An Automated System To Track Time Spent And Bill Clients For This Time.</a:t>
          </a:r>
        </a:p>
      </dgm:t>
    </dgm:pt>
    <dgm:pt modelId="{0EC83898-D229-4CF7-8BEB-1E47A662D512}" type="parTrans" cxnId="{210FFF84-7844-4347-964B-9FC50268B5CD}">
      <dgm:prSet/>
      <dgm:spPr/>
      <dgm:t>
        <a:bodyPr/>
        <a:lstStyle/>
        <a:p>
          <a:endParaRPr lang="en-US"/>
        </a:p>
      </dgm:t>
    </dgm:pt>
    <dgm:pt modelId="{EA32EEB0-47E4-4E2E-88EC-DB379CD6D16F}" type="sibTrans" cxnId="{210FFF84-7844-4347-964B-9FC50268B5CD}">
      <dgm:prSet/>
      <dgm:spPr/>
      <dgm:t>
        <a:bodyPr/>
        <a:lstStyle/>
        <a:p>
          <a:endParaRPr lang="en-US"/>
        </a:p>
      </dgm:t>
    </dgm:pt>
    <dgm:pt modelId="{3D83B2BC-5B41-4BCE-9B80-681E3A9172F5}">
      <dgm:prSet custT="1"/>
      <dgm:spPr/>
      <dgm:t>
        <a:bodyPr/>
        <a:lstStyle/>
        <a:p>
          <a:pPr>
            <a:defRPr cap="all"/>
          </a:pPr>
          <a:r>
            <a:rPr lang="en-US" sz="1600" cap="none" dirty="0"/>
            <a:t>A System Allowing Clients To Schedule Meetings With Tax Boss.</a:t>
          </a:r>
        </a:p>
      </dgm:t>
    </dgm:pt>
    <dgm:pt modelId="{8470F029-FBD4-4C18-8A33-C42F2F5F7036}" type="parTrans" cxnId="{887A7DF4-F911-415D-8148-C071FC8A646B}">
      <dgm:prSet/>
      <dgm:spPr/>
      <dgm:t>
        <a:bodyPr/>
        <a:lstStyle/>
        <a:p>
          <a:endParaRPr lang="en-US"/>
        </a:p>
      </dgm:t>
    </dgm:pt>
    <dgm:pt modelId="{2BC63F88-AA55-4BCE-8910-65BF06F5AD8E}" type="sibTrans" cxnId="{887A7DF4-F911-415D-8148-C071FC8A646B}">
      <dgm:prSet/>
      <dgm:spPr/>
      <dgm:t>
        <a:bodyPr/>
        <a:lstStyle/>
        <a:p>
          <a:endParaRPr lang="en-US"/>
        </a:p>
      </dgm:t>
    </dgm:pt>
    <dgm:pt modelId="{E6B62218-1881-4F4B-8C54-FBA0CEDDD008}">
      <dgm:prSet custT="1"/>
      <dgm:spPr/>
      <dgm:t>
        <a:bodyPr/>
        <a:lstStyle/>
        <a:p>
          <a:pPr>
            <a:defRPr cap="all"/>
          </a:pPr>
          <a:r>
            <a:rPr lang="en-US" sz="1600" cap="none" dirty="0"/>
            <a:t>A Notification System Alerting Tax Boss To Upcoming Events, Such As Meetings.</a:t>
          </a:r>
        </a:p>
      </dgm:t>
    </dgm:pt>
    <dgm:pt modelId="{21DD9484-5CDB-4EB0-83ED-443798F3D092}" type="parTrans" cxnId="{291D2363-B421-4218-9204-FB841EE690AE}">
      <dgm:prSet/>
      <dgm:spPr/>
      <dgm:t>
        <a:bodyPr/>
        <a:lstStyle/>
        <a:p>
          <a:endParaRPr lang="en-US"/>
        </a:p>
      </dgm:t>
    </dgm:pt>
    <dgm:pt modelId="{B0C66BCF-3304-403F-97CA-6424027B6CEA}" type="sibTrans" cxnId="{291D2363-B421-4218-9204-FB841EE690AE}">
      <dgm:prSet/>
      <dgm:spPr/>
      <dgm:t>
        <a:bodyPr/>
        <a:lstStyle/>
        <a:p>
          <a:endParaRPr lang="en-US"/>
        </a:p>
      </dgm:t>
    </dgm:pt>
    <dgm:pt modelId="{C48AB985-B60D-4393-A9A0-3A54E88778BE}" type="pres">
      <dgm:prSet presAssocID="{3D6D2B88-9F38-4EB4-9FA8-6F66F2B65A57}" presName="root" presStyleCnt="0">
        <dgm:presLayoutVars>
          <dgm:dir/>
          <dgm:resizeHandles val="exact"/>
        </dgm:presLayoutVars>
      </dgm:prSet>
      <dgm:spPr/>
    </dgm:pt>
    <dgm:pt modelId="{BD6FE83C-12E6-480A-B40B-440C6980C515}" type="pres">
      <dgm:prSet presAssocID="{D5254008-3E02-4017-B48C-9EE1EB8AA4BC}" presName="compNode" presStyleCnt="0"/>
      <dgm:spPr/>
    </dgm:pt>
    <dgm:pt modelId="{7920DB14-1E2A-4E34-AF51-67D9286F0DC8}" type="pres">
      <dgm:prSet presAssocID="{D5254008-3E02-4017-B48C-9EE1EB8AA4BC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  <a:solidFill>
          <a:schemeClr val="accent1"/>
        </a:solidFill>
      </dgm:spPr>
    </dgm:pt>
    <dgm:pt modelId="{29F06EF9-09AE-4B27-9499-9C5534390ABA}" type="pres">
      <dgm:prSet presAssocID="{D5254008-3E02-4017-B48C-9EE1EB8AA4B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96AED8E-6E73-474E-A0C9-44B7D5C1FD79}" type="pres">
      <dgm:prSet presAssocID="{D5254008-3E02-4017-B48C-9EE1EB8AA4BC}" presName="spaceRect" presStyleCnt="0"/>
      <dgm:spPr/>
    </dgm:pt>
    <dgm:pt modelId="{4274178A-6901-4C1B-B1D9-435A8421E0A0}" type="pres">
      <dgm:prSet presAssocID="{D5254008-3E02-4017-B48C-9EE1EB8AA4BC}" presName="textRect" presStyleLbl="revTx" presStyleIdx="0" presStyleCnt="5">
        <dgm:presLayoutVars>
          <dgm:chMax val="1"/>
          <dgm:chPref val="1"/>
        </dgm:presLayoutVars>
      </dgm:prSet>
      <dgm:spPr/>
    </dgm:pt>
    <dgm:pt modelId="{F9C0E95A-8D8F-44E8-8936-B63CACE1ED06}" type="pres">
      <dgm:prSet presAssocID="{0C23A955-89A4-439C-B8CF-94717B1021C7}" presName="sibTrans" presStyleCnt="0"/>
      <dgm:spPr/>
    </dgm:pt>
    <dgm:pt modelId="{CAB531FE-A3AE-423B-A7C8-5444B34FC1A0}" type="pres">
      <dgm:prSet presAssocID="{B874707C-0894-4298-B189-5328F44C7EE5}" presName="compNode" presStyleCnt="0"/>
      <dgm:spPr/>
    </dgm:pt>
    <dgm:pt modelId="{CBAFCDC4-128F-4EDB-BC7C-CDBB96B30065}" type="pres">
      <dgm:prSet presAssocID="{B874707C-0894-4298-B189-5328F44C7EE5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  <a:solidFill>
          <a:schemeClr val="tx2">
            <a:lumMod val="75000"/>
            <a:lumOff val="25000"/>
          </a:schemeClr>
        </a:solidFill>
      </dgm:spPr>
    </dgm:pt>
    <dgm:pt modelId="{4C38CFBB-DEB4-4ED8-88E5-2FD00FC1DEDD}" type="pres">
      <dgm:prSet presAssocID="{B874707C-0894-4298-B189-5328F44C7EE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94E93F14-7076-4903-AA28-21A0C2408671}" type="pres">
      <dgm:prSet presAssocID="{B874707C-0894-4298-B189-5328F44C7EE5}" presName="spaceRect" presStyleCnt="0"/>
      <dgm:spPr/>
    </dgm:pt>
    <dgm:pt modelId="{A1058DD6-E917-4199-B92E-4E2B3FE085A1}" type="pres">
      <dgm:prSet presAssocID="{B874707C-0894-4298-B189-5328F44C7EE5}" presName="textRect" presStyleLbl="revTx" presStyleIdx="1" presStyleCnt="5">
        <dgm:presLayoutVars>
          <dgm:chMax val="1"/>
          <dgm:chPref val="1"/>
        </dgm:presLayoutVars>
      </dgm:prSet>
      <dgm:spPr/>
    </dgm:pt>
    <dgm:pt modelId="{AD70DA23-C733-45B1-97C5-384F9FFDC975}" type="pres">
      <dgm:prSet presAssocID="{66A1E261-5401-4A61-A4C5-C6984A4C7C21}" presName="sibTrans" presStyleCnt="0"/>
      <dgm:spPr/>
    </dgm:pt>
    <dgm:pt modelId="{59CD790C-A46F-484F-9C9F-B7261AA806C0}" type="pres">
      <dgm:prSet presAssocID="{8DF69E96-96DD-42C0-9729-7C2ADADAE9AD}" presName="compNode" presStyleCnt="0"/>
      <dgm:spPr/>
    </dgm:pt>
    <dgm:pt modelId="{7B1F12D8-569B-419B-A17D-52CC76AC41AF}" type="pres">
      <dgm:prSet presAssocID="{8DF69E96-96DD-42C0-9729-7C2ADADAE9AD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  <a:solidFill>
          <a:schemeClr val="accent1">
            <a:lumMod val="75000"/>
          </a:schemeClr>
        </a:solidFill>
      </dgm:spPr>
    </dgm:pt>
    <dgm:pt modelId="{A18CCD21-E6CF-4975-BF70-FA96E23A013A}" type="pres">
      <dgm:prSet presAssocID="{8DF69E96-96DD-42C0-9729-7C2ADADAE9A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904CDD20-703D-4CEB-A66C-86896DC7A672}" type="pres">
      <dgm:prSet presAssocID="{8DF69E96-96DD-42C0-9729-7C2ADADAE9AD}" presName="spaceRect" presStyleCnt="0"/>
      <dgm:spPr/>
    </dgm:pt>
    <dgm:pt modelId="{545E9AC1-B543-47B2-BFF6-F93540F9729F}" type="pres">
      <dgm:prSet presAssocID="{8DF69E96-96DD-42C0-9729-7C2ADADAE9AD}" presName="textRect" presStyleLbl="revTx" presStyleIdx="2" presStyleCnt="5">
        <dgm:presLayoutVars>
          <dgm:chMax val="1"/>
          <dgm:chPref val="1"/>
        </dgm:presLayoutVars>
      </dgm:prSet>
      <dgm:spPr/>
    </dgm:pt>
    <dgm:pt modelId="{E66863F7-BD30-4EB0-8BFB-15911341B020}" type="pres">
      <dgm:prSet presAssocID="{EA32EEB0-47E4-4E2E-88EC-DB379CD6D16F}" presName="sibTrans" presStyleCnt="0"/>
      <dgm:spPr/>
    </dgm:pt>
    <dgm:pt modelId="{DADA25BD-EB37-4B52-848F-827B9F45346F}" type="pres">
      <dgm:prSet presAssocID="{3D83B2BC-5B41-4BCE-9B80-681E3A9172F5}" presName="compNode" presStyleCnt="0"/>
      <dgm:spPr/>
    </dgm:pt>
    <dgm:pt modelId="{8F8A4A5F-DF80-4D89-A5B7-03C75EBC96EF}" type="pres">
      <dgm:prSet presAssocID="{3D83B2BC-5B41-4BCE-9B80-681E3A9172F5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  <a:solidFill>
          <a:schemeClr val="accent1">
            <a:lumMod val="50000"/>
          </a:schemeClr>
        </a:solidFill>
      </dgm:spPr>
    </dgm:pt>
    <dgm:pt modelId="{EA1D2959-2A2F-4835-9847-167F4A183F54}" type="pres">
      <dgm:prSet presAssocID="{3D83B2BC-5B41-4BCE-9B80-681E3A9172F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16D7788B-FBA2-4E2F-BD70-51A13B4739FB}" type="pres">
      <dgm:prSet presAssocID="{3D83B2BC-5B41-4BCE-9B80-681E3A9172F5}" presName="spaceRect" presStyleCnt="0"/>
      <dgm:spPr/>
    </dgm:pt>
    <dgm:pt modelId="{F4DC311E-B282-45F0-BE58-18A375E85931}" type="pres">
      <dgm:prSet presAssocID="{3D83B2BC-5B41-4BCE-9B80-681E3A9172F5}" presName="textRect" presStyleLbl="revTx" presStyleIdx="3" presStyleCnt="5">
        <dgm:presLayoutVars>
          <dgm:chMax val="1"/>
          <dgm:chPref val="1"/>
        </dgm:presLayoutVars>
      </dgm:prSet>
      <dgm:spPr/>
    </dgm:pt>
    <dgm:pt modelId="{FFC9F410-38DA-486B-A494-447E875A4FC9}" type="pres">
      <dgm:prSet presAssocID="{2BC63F88-AA55-4BCE-8910-65BF06F5AD8E}" presName="sibTrans" presStyleCnt="0"/>
      <dgm:spPr/>
    </dgm:pt>
    <dgm:pt modelId="{43D064A3-97C4-4F89-A6AF-4CC57FD44098}" type="pres">
      <dgm:prSet presAssocID="{E6B62218-1881-4F4B-8C54-FBA0CEDDD008}" presName="compNode" presStyleCnt="0"/>
      <dgm:spPr/>
    </dgm:pt>
    <dgm:pt modelId="{50257466-CDBE-48AB-B5E5-CDF954AED4F7}" type="pres">
      <dgm:prSet presAssocID="{E6B62218-1881-4F4B-8C54-FBA0CEDDD008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  <a:solidFill>
          <a:schemeClr val="tx2">
            <a:lumMod val="50000"/>
            <a:lumOff val="50000"/>
          </a:schemeClr>
        </a:solidFill>
      </dgm:spPr>
    </dgm:pt>
    <dgm:pt modelId="{9B3CF0B8-1555-44D5-8B82-ED85BDF1FC42}" type="pres">
      <dgm:prSet presAssocID="{E6B62218-1881-4F4B-8C54-FBA0CEDDD00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aker Phone"/>
        </a:ext>
      </dgm:extLst>
    </dgm:pt>
    <dgm:pt modelId="{DD29DD32-549A-44CE-8102-C6481D937B47}" type="pres">
      <dgm:prSet presAssocID="{E6B62218-1881-4F4B-8C54-FBA0CEDDD008}" presName="spaceRect" presStyleCnt="0"/>
      <dgm:spPr/>
    </dgm:pt>
    <dgm:pt modelId="{300944E7-3C77-4134-8907-C58F5CF7C86B}" type="pres">
      <dgm:prSet presAssocID="{E6B62218-1881-4F4B-8C54-FBA0CEDDD008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AF912418-D756-4A3A-8E4A-0BF9738963CF}" type="presOf" srcId="{E6B62218-1881-4F4B-8C54-FBA0CEDDD008}" destId="{300944E7-3C77-4134-8907-C58F5CF7C86B}" srcOrd="0" destOrd="0" presId="urn:microsoft.com/office/officeart/2018/5/layout/IconLeafLabelList"/>
    <dgm:cxn modelId="{C7E6A738-99A8-429F-A6D3-0B236BDF1F86}" srcId="{3D6D2B88-9F38-4EB4-9FA8-6F66F2B65A57}" destId="{D5254008-3E02-4017-B48C-9EE1EB8AA4BC}" srcOrd="0" destOrd="0" parTransId="{D7B4B2E1-C74F-4149-BB8E-3EA9ED554214}" sibTransId="{0C23A955-89A4-439C-B8CF-94717B1021C7}"/>
    <dgm:cxn modelId="{291D2363-B421-4218-9204-FB841EE690AE}" srcId="{3D6D2B88-9F38-4EB4-9FA8-6F66F2B65A57}" destId="{E6B62218-1881-4F4B-8C54-FBA0CEDDD008}" srcOrd="4" destOrd="0" parTransId="{21DD9484-5CDB-4EB0-83ED-443798F3D092}" sibTransId="{B0C66BCF-3304-403F-97CA-6424027B6CEA}"/>
    <dgm:cxn modelId="{ECC19155-048B-4E4F-901F-35BDA35BFF24}" type="presOf" srcId="{3D83B2BC-5B41-4BCE-9B80-681E3A9172F5}" destId="{F4DC311E-B282-45F0-BE58-18A375E85931}" srcOrd="0" destOrd="0" presId="urn:microsoft.com/office/officeart/2018/5/layout/IconLeafLabelList"/>
    <dgm:cxn modelId="{C3B9C27E-EFB1-4A3F-BDB8-22DECFCB8345}" type="presOf" srcId="{3D6D2B88-9F38-4EB4-9FA8-6F66F2B65A57}" destId="{C48AB985-B60D-4393-A9A0-3A54E88778BE}" srcOrd="0" destOrd="0" presId="urn:microsoft.com/office/officeart/2018/5/layout/IconLeafLabelList"/>
    <dgm:cxn modelId="{210FFF84-7844-4347-964B-9FC50268B5CD}" srcId="{3D6D2B88-9F38-4EB4-9FA8-6F66F2B65A57}" destId="{8DF69E96-96DD-42C0-9729-7C2ADADAE9AD}" srcOrd="2" destOrd="0" parTransId="{0EC83898-D229-4CF7-8BEB-1E47A662D512}" sibTransId="{EA32EEB0-47E4-4E2E-88EC-DB379CD6D16F}"/>
    <dgm:cxn modelId="{20008A88-B7EF-4F91-A1CF-579B4B4DC282}" type="presOf" srcId="{B874707C-0894-4298-B189-5328F44C7EE5}" destId="{A1058DD6-E917-4199-B92E-4E2B3FE085A1}" srcOrd="0" destOrd="0" presId="urn:microsoft.com/office/officeart/2018/5/layout/IconLeafLabelList"/>
    <dgm:cxn modelId="{85C538A3-CDEA-4C48-98E5-774100865E9B}" srcId="{3D6D2B88-9F38-4EB4-9FA8-6F66F2B65A57}" destId="{B874707C-0894-4298-B189-5328F44C7EE5}" srcOrd="1" destOrd="0" parTransId="{2F292CF3-27D4-49C3-B540-442A8BB396B8}" sibTransId="{66A1E261-5401-4A61-A4C5-C6984A4C7C21}"/>
    <dgm:cxn modelId="{375EB6A9-5CFC-44C3-B042-08BCB4FBD360}" type="presOf" srcId="{D5254008-3E02-4017-B48C-9EE1EB8AA4BC}" destId="{4274178A-6901-4C1B-B1D9-435A8421E0A0}" srcOrd="0" destOrd="0" presId="urn:microsoft.com/office/officeart/2018/5/layout/IconLeafLabelList"/>
    <dgm:cxn modelId="{58C4EFC1-E7FD-43C3-A720-C6E1ABE6CA6C}" type="presOf" srcId="{8DF69E96-96DD-42C0-9729-7C2ADADAE9AD}" destId="{545E9AC1-B543-47B2-BFF6-F93540F9729F}" srcOrd="0" destOrd="0" presId="urn:microsoft.com/office/officeart/2018/5/layout/IconLeafLabelList"/>
    <dgm:cxn modelId="{887A7DF4-F911-415D-8148-C071FC8A646B}" srcId="{3D6D2B88-9F38-4EB4-9FA8-6F66F2B65A57}" destId="{3D83B2BC-5B41-4BCE-9B80-681E3A9172F5}" srcOrd="3" destOrd="0" parTransId="{8470F029-FBD4-4C18-8A33-C42F2F5F7036}" sibTransId="{2BC63F88-AA55-4BCE-8910-65BF06F5AD8E}"/>
    <dgm:cxn modelId="{2F566685-17BA-4542-B647-D4BE8142DC8F}" type="presParOf" srcId="{C48AB985-B60D-4393-A9A0-3A54E88778BE}" destId="{BD6FE83C-12E6-480A-B40B-440C6980C515}" srcOrd="0" destOrd="0" presId="urn:microsoft.com/office/officeart/2018/5/layout/IconLeafLabelList"/>
    <dgm:cxn modelId="{05BF6E5C-E6EA-4CE9-B174-DDFF339B7BFB}" type="presParOf" srcId="{BD6FE83C-12E6-480A-B40B-440C6980C515}" destId="{7920DB14-1E2A-4E34-AF51-67D9286F0DC8}" srcOrd="0" destOrd="0" presId="urn:microsoft.com/office/officeart/2018/5/layout/IconLeafLabelList"/>
    <dgm:cxn modelId="{D9746AEA-BA4A-4DEF-97F2-FC03A547EF87}" type="presParOf" srcId="{BD6FE83C-12E6-480A-B40B-440C6980C515}" destId="{29F06EF9-09AE-4B27-9499-9C5534390ABA}" srcOrd="1" destOrd="0" presId="urn:microsoft.com/office/officeart/2018/5/layout/IconLeafLabelList"/>
    <dgm:cxn modelId="{CE732FA6-0DA0-485C-9E54-D3C74A789AEC}" type="presParOf" srcId="{BD6FE83C-12E6-480A-B40B-440C6980C515}" destId="{996AED8E-6E73-474E-A0C9-44B7D5C1FD79}" srcOrd="2" destOrd="0" presId="urn:microsoft.com/office/officeart/2018/5/layout/IconLeafLabelList"/>
    <dgm:cxn modelId="{13E3C728-0652-4747-9F11-2457A34DC956}" type="presParOf" srcId="{BD6FE83C-12E6-480A-B40B-440C6980C515}" destId="{4274178A-6901-4C1B-B1D9-435A8421E0A0}" srcOrd="3" destOrd="0" presId="urn:microsoft.com/office/officeart/2018/5/layout/IconLeafLabelList"/>
    <dgm:cxn modelId="{47E5A786-9F2A-42BE-81DD-59F8EBDB0438}" type="presParOf" srcId="{C48AB985-B60D-4393-A9A0-3A54E88778BE}" destId="{F9C0E95A-8D8F-44E8-8936-B63CACE1ED06}" srcOrd="1" destOrd="0" presId="urn:microsoft.com/office/officeart/2018/5/layout/IconLeafLabelList"/>
    <dgm:cxn modelId="{8806804D-5742-4960-AA39-14658306EADA}" type="presParOf" srcId="{C48AB985-B60D-4393-A9A0-3A54E88778BE}" destId="{CAB531FE-A3AE-423B-A7C8-5444B34FC1A0}" srcOrd="2" destOrd="0" presId="urn:microsoft.com/office/officeart/2018/5/layout/IconLeafLabelList"/>
    <dgm:cxn modelId="{B8AA5646-6AED-4B6F-B378-02E4E72FFB92}" type="presParOf" srcId="{CAB531FE-A3AE-423B-A7C8-5444B34FC1A0}" destId="{CBAFCDC4-128F-4EDB-BC7C-CDBB96B30065}" srcOrd="0" destOrd="0" presId="urn:microsoft.com/office/officeart/2018/5/layout/IconLeafLabelList"/>
    <dgm:cxn modelId="{6A9FA28A-3A74-444A-AC1A-4FDBFC0FAAB5}" type="presParOf" srcId="{CAB531FE-A3AE-423B-A7C8-5444B34FC1A0}" destId="{4C38CFBB-DEB4-4ED8-88E5-2FD00FC1DEDD}" srcOrd="1" destOrd="0" presId="urn:microsoft.com/office/officeart/2018/5/layout/IconLeafLabelList"/>
    <dgm:cxn modelId="{DE9C8A84-9A8D-465C-90C7-239A86B40E20}" type="presParOf" srcId="{CAB531FE-A3AE-423B-A7C8-5444B34FC1A0}" destId="{94E93F14-7076-4903-AA28-21A0C2408671}" srcOrd="2" destOrd="0" presId="urn:microsoft.com/office/officeart/2018/5/layout/IconLeafLabelList"/>
    <dgm:cxn modelId="{71B46F94-91DD-4137-A34B-7997B713D1BB}" type="presParOf" srcId="{CAB531FE-A3AE-423B-A7C8-5444B34FC1A0}" destId="{A1058DD6-E917-4199-B92E-4E2B3FE085A1}" srcOrd="3" destOrd="0" presId="urn:microsoft.com/office/officeart/2018/5/layout/IconLeafLabelList"/>
    <dgm:cxn modelId="{6642D58F-2F47-40B1-8B3E-D7DF6327CDAD}" type="presParOf" srcId="{C48AB985-B60D-4393-A9A0-3A54E88778BE}" destId="{AD70DA23-C733-45B1-97C5-384F9FFDC975}" srcOrd="3" destOrd="0" presId="urn:microsoft.com/office/officeart/2018/5/layout/IconLeafLabelList"/>
    <dgm:cxn modelId="{7FC0F048-455D-47A6-89B0-F67845654891}" type="presParOf" srcId="{C48AB985-B60D-4393-A9A0-3A54E88778BE}" destId="{59CD790C-A46F-484F-9C9F-B7261AA806C0}" srcOrd="4" destOrd="0" presId="urn:microsoft.com/office/officeart/2018/5/layout/IconLeafLabelList"/>
    <dgm:cxn modelId="{2A20A0D5-64FF-437E-B415-A6D16E0D84B6}" type="presParOf" srcId="{59CD790C-A46F-484F-9C9F-B7261AA806C0}" destId="{7B1F12D8-569B-419B-A17D-52CC76AC41AF}" srcOrd="0" destOrd="0" presId="urn:microsoft.com/office/officeart/2018/5/layout/IconLeafLabelList"/>
    <dgm:cxn modelId="{A91944E3-F8F1-4373-B88F-107163BD49AF}" type="presParOf" srcId="{59CD790C-A46F-484F-9C9F-B7261AA806C0}" destId="{A18CCD21-E6CF-4975-BF70-FA96E23A013A}" srcOrd="1" destOrd="0" presId="urn:microsoft.com/office/officeart/2018/5/layout/IconLeafLabelList"/>
    <dgm:cxn modelId="{12992BED-56B8-4D3C-9593-1FE042A34AA1}" type="presParOf" srcId="{59CD790C-A46F-484F-9C9F-B7261AA806C0}" destId="{904CDD20-703D-4CEB-A66C-86896DC7A672}" srcOrd="2" destOrd="0" presId="urn:microsoft.com/office/officeart/2018/5/layout/IconLeafLabelList"/>
    <dgm:cxn modelId="{A656F7DB-DC16-4264-9B3C-96411B40ED4D}" type="presParOf" srcId="{59CD790C-A46F-484F-9C9F-B7261AA806C0}" destId="{545E9AC1-B543-47B2-BFF6-F93540F9729F}" srcOrd="3" destOrd="0" presId="urn:microsoft.com/office/officeart/2018/5/layout/IconLeafLabelList"/>
    <dgm:cxn modelId="{17F4BDA2-5731-4F89-B9B2-B29824F834B0}" type="presParOf" srcId="{C48AB985-B60D-4393-A9A0-3A54E88778BE}" destId="{E66863F7-BD30-4EB0-8BFB-15911341B020}" srcOrd="5" destOrd="0" presId="urn:microsoft.com/office/officeart/2018/5/layout/IconLeafLabelList"/>
    <dgm:cxn modelId="{073222EC-A962-49BE-BEB4-C2FA95C2E10A}" type="presParOf" srcId="{C48AB985-B60D-4393-A9A0-3A54E88778BE}" destId="{DADA25BD-EB37-4B52-848F-827B9F45346F}" srcOrd="6" destOrd="0" presId="urn:microsoft.com/office/officeart/2018/5/layout/IconLeafLabelList"/>
    <dgm:cxn modelId="{99AF7F89-A2A4-4DEE-B8D8-4B94713E1797}" type="presParOf" srcId="{DADA25BD-EB37-4B52-848F-827B9F45346F}" destId="{8F8A4A5F-DF80-4D89-A5B7-03C75EBC96EF}" srcOrd="0" destOrd="0" presId="urn:microsoft.com/office/officeart/2018/5/layout/IconLeafLabelList"/>
    <dgm:cxn modelId="{78B1FC4F-A8EB-4844-9339-A8279DC84248}" type="presParOf" srcId="{DADA25BD-EB37-4B52-848F-827B9F45346F}" destId="{EA1D2959-2A2F-4835-9847-167F4A183F54}" srcOrd="1" destOrd="0" presId="urn:microsoft.com/office/officeart/2018/5/layout/IconLeafLabelList"/>
    <dgm:cxn modelId="{EDF33C06-CAA3-4146-851A-9222A48D5FE3}" type="presParOf" srcId="{DADA25BD-EB37-4B52-848F-827B9F45346F}" destId="{16D7788B-FBA2-4E2F-BD70-51A13B4739FB}" srcOrd="2" destOrd="0" presId="urn:microsoft.com/office/officeart/2018/5/layout/IconLeafLabelList"/>
    <dgm:cxn modelId="{C6709C4C-8A61-41E7-9629-0621D3FAD5FC}" type="presParOf" srcId="{DADA25BD-EB37-4B52-848F-827B9F45346F}" destId="{F4DC311E-B282-45F0-BE58-18A375E85931}" srcOrd="3" destOrd="0" presId="urn:microsoft.com/office/officeart/2018/5/layout/IconLeafLabelList"/>
    <dgm:cxn modelId="{1412E944-1AF5-4DA2-B2BF-6D90E8FDD0FD}" type="presParOf" srcId="{C48AB985-B60D-4393-A9A0-3A54E88778BE}" destId="{FFC9F410-38DA-486B-A494-447E875A4FC9}" srcOrd="7" destOrd="0" presId="urn:microsoft.com/office/officeart/2018/5/layout/IconLeafLabelList"/>
    <dgm:cxn modelId="{041C296D-515F-4211-A8C7-5D5FA68E8308}" type="presParOf" srcId="{C48AB985-B60D-4393-A9A0-3A54E88778BE}" destId="{43D064A3-97C4-4F89-A6AF-4CC57FD44098}" srcOrd="8" destOrd="0" presId="urn:microsoft.com/office/officeart/2018/5/layout/IconLeafLabelList"/>
    <dgm:cxn modelId="{40E07351-69E4-434E-8E5D-79D2698C5F0F}" type="presParOf" srcId="{43D064A3-97C4-4F89-A6AF-4CC57FD44098}" destId="{50257466-CDBE-48AB-B5E5-CDF954AED4F7}" srcOrd="0" destOrd="0" presId="urn:microsoft.com/office/officeart/2018/5/layout/IconLeafLabelList"/>
    <dgm:cxn modelId="{5702EC8C-1296-4790-8A12-B2CD4F1A581B}" type="presParOf" srcId="{43D064A3-97C4-4F89-A6AF-4CC57FD44098}" destId="{9B3CF0B8-1555-44D5-8B82-ED85BDF1FC42}" srcOrd="1" destOrd="0" presId="urn:microsoft.com/office/officeart/2018/5/layout/IconLeafLabelList"/>
    <dgm:cxn modelId="{7E9DDC47-585F-45C4-889D-5C5C6FD4ADFA}" type="presParOf" srcId="{43D064A3-97C4-4F89-A6AF-4CC57FD44098}" destId="{DD29DD32-549A-44CE-8102-C6481D937B47}" srcOrd="2" destOrd="0" presId="urn:microsoft.com/office/officeart/2018/5/layout/IconLeafLabelList"/>
    <dgm:cxn modelId="{2A100EA4-7887-4868-A4C2-FE729A82EECB}" type="presParOf" srcId="{43D064A3-97C4-4F89-A6AF-4CC57FD44098}" destId="{300944E7-3C77-4134-8907-C58F5CF7C86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DA55E2-E55D-4A8E-B7EC-D6DA14B1595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B21A5F-21CC-464B-97CF-45EE13949C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Track and Bill expenses and Time</a:t>
          </a:r>
        </a:p>
      </dgm:t>
    </dgm:pt>
    <dgm:pt modelId="{D922A88F-4756-4083-8AAC-C6A7CB4DBD5F}" type="parTrans" cxnId="{154305C9-79E6-4900-A91E-21C9D1CF1BD1}">
      <dgm:prSet/>
      <dgm:spPr/>
      <dgm:t>
        <a:bodyPr/>
        <a:lstStyle/>
        <a:p>
          <a:endParaRPr lang="en-US"/>
        </a:p>
      </dgm:t>
    </dgm:pt>
    <dgm:pt modelId="{CA100D00-81BD-481D-A234-6279662BC211}" type="sibTrans" cxnId="{154305C9-79E6-4900-A91E-21C9D1CF1BD1}">
      <dgm:prSet/>
      <dgm:spPr/>
      <dgm:t>
        <a:bodyPr/>
        <a:lstStyle/>
        <a:p>
          <a:endParaRPr lang="en-US"/>
        </a:p>
      </dgm:t>
    </dgm:pt>
    <dgm:pt modelId="{4698F420-6833-4D24-9CE0-8A096478E6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Custom Invoices</a:t>
          </a:r>
        </a:p>
      </dgm:t>
    </dgm:pt>
    <dgm:pt modelId="{40AF705B-4EB0-4397-A589-9C62225285BA}" type="parTrans" cxnId="{E8896314-78DA-4D4D-88BD-825DB900685F}">
      <dgm:prSet/>
      <dgm:spPr/>
      <dgm:t>
        <a:bodyPr/>
        <a:lstStyle/>
        <a:p>
          <a:endParaRPr lang="en-US"/>
        </a:p>
      </dgm:t>
    </dgm:pt>
    <dgm:pt modelId="{04C34BB1-4496-4476-A232-20D7337D1E1C}" type="sibTrans" cxnId="{E8896314-78DA-4D4D-88BD-825DB900685F}">
      <dgm:prSet/>
      <dgm:spPr/>
      <dgm:t>
        <a:bodyPr/>
        <a:lstStyle/>
        <a:p>
          <a:endParaRPr lang="en-US"/>
        </a:p>
      </dgm:t>
    </dgm:pt>
    <dgm:pt modelId="{FAABB3B6-B08A-4E49-BEAF-96590C8262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Manage projects and budgets</a:t>
          </a:r>
        </a:p>
      </dgm:t>
    </dgm:pt>
    <dgm:pt modelId="{30BC5AB9-35EB-4C21-B20A-AA4D2F0C8670}" type="parTrans" cxnId="{D3397F50-23C2-4398-9E15-DB99C9B0A8DA}">
      <dgm:prSet/>
      <dgm:spPr/>
      <dgm:t>
        <a:bodyPr/>
        <a:lstStyle/>
        <a:p>
          <a:endParaRPr lang="en-US"/>
        </a:p>
      </dgm:t>
    </dgm:pt>
    <dgm:pt modelId="{69E00820-76E2-4D2C-97A6-E37DC21944FF}" type="sibTrans" cxnId="{D3397F50-23C2-4398-9E15-DB99C9B0A8DA}">
      <dgm:prSet/>
      <dgm:spPr/>
      <dgm:t>
        <a:bodyPr/>
        <a:lstStyle/>
        <a:p>
          <a:endParaRPr lang="en-US"/>
        </a:p>
      </dgm:t>
    </dgm:pt>
    <dgm:pt modelId="{D09B6C3C-ECA9-446F-8F00-4F90C44EB8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Integrates with Google</a:t>
          </a:r>
        </a:p>
      </dgm:t>
    </dgm:pt>
    <dgm:pt modelId="{47377136-CD07-4F7F-B8A4-C65CF6C3DA73}" type="parTrans" cxnId="{6CF763FD-EA80-4476-BC17-31CBF33B8035}">
      <dgm:prSet/>
      <dgm:spPr/>
      <dgm:t>
        <a:bodyPr/>
        <a:lstStyle/>
        <a:p>
          <a:endParaRPr lang="en-US"/>
        </a:p>
      </dgm:t>
    </dgm:pt>
    <dgm:pt modelId="{5ABC2203-49A8-4741-8783-E5B39FF6FDC1}" type="sibTrans" cxnId="{6CF763FD-EA80-4476-BC17-31CBF33B8035}">
      <dgm:prSet/>
      <dgm:spPr/>
      <dgm:t>
        <a:bodyPr/>
        <a:lstStyle/>
        <a:p>
          <a:endParaRPr lang="en-US"/>
        </a:p>
      </dgm:t>
    </dgm:pt>
    <dgm:pt modelId="{670458BD-101B-4065-A297-07FC9A90EE3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Meeting schedule automatically added to the calendar</a:t>
          </a:r>
        </a:p>
      </dgm:t>
    </dgm:pt>
    <dgm:pt modelId="{384F585D-C88F-4BB0-AFA6-6F646BA124AA}" type="parTrans" cxnId="{4AF248F0-26EF-428E-B8A3-4B00B799FD21}">
      <dgm:prSet/>
      <dgm:spPr/>
      <dgm:t>
        <a:bodyPr/>
        <a:lstStyle/>
        <a:p>
          <a:endParaRPr lang="en-US"/>
        </a:p>
      </dgm:t>
    </dgm:pt>
    <dgm:pt modelId="{69988FD7-03A2-4B0B-9AC2-4157DEC54582}" type="sibTrans" cxnId="{4AF248F0-26EF-428E-B8A3-4B00B799FD21}">
      <dgm:prSet/>
      <dgm:spPr/>
      <dgm:t>
        <a:bodyPr/>
        <a:lstStyle/>
        <a:p>
          <a:endParaRPr lang="en-US"/>
        </a:p>
      </dgm:t>
    </dgm:pt>
    <dgm:pt modelId="{F77E8EB6-324F-4FFD-9291-B6F0BB6D312A}" type="pres">
      <dgm:prSet presAssocID="{9BDA55E2-E55D-4A8E-B7EC-D6DA14B15954}" presName="root" presStyleCnt="0">
        <dgm:presLayoutVars>
          <dgm:dir/>
          <dgm:resizeHandles val="exact"/>
        </dgm:presLayoutVars>
      </dgm:prSet>
      <dgm:spPr/>
    </dgm:pt>
    <dgm:pt modelId="{F974370C-3B62-4638-A4DC-F9099BD54A9A}" type="pres">
      <dgm:prSet presAssocID="{C9B21A5F-21CC-464B-97CF-45EE13949CEB}" presName="compNode" presStyleCnt="0"/>
      <dgm:spPr/>
    </dgm:pt>
    <dgm:pt modelId="{1411DC80-9AA1-45DA-B398-116509A56858}" type="pres">
      <dgm:prSet presAssocID="{C9B21A5F-21CC-464B-97CF-45EE13949CEB}" presName="bgRect" presStyleLbl="bgShp" presStyleIdx="0" presStyleCnt="5" custLinFactNeighborX="-17616"/>
      <dgm:spPr/>
    </dgm:pt>
    <dgm:pt modelId="{D6DEDA38-D02D-4DCD-A03D-B7D17A402C26}" type="pres">
      <dgm:prSet presAssocID="{C9B21A5F-21CC-464B-97CF-45EE13949CE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9EC77373-CFFF-4FFB-B1FD-664B7408C7BA}" type="pres">
      <dgm:prSet presAssocID="{C9B21A5F-21CC-464B-97CF-45EE13949CEB}" presName="spaceRect" presStyleCnt="0"/>
      <dgm:spPr/>
    </dgm:pt>
    <dgm:pt modelId="{95E4737B-8DA3-49E0-B0C1-0258CA05DFD0}" type="pres">
      <dgm:prSet presAssocID="{C9B21A5F-21CC-464B-97CF-45EE13949CEB}" presName="parTx" presStyleLbl="revTx" presStyleIdx="0" presStyleCnt="5">
        <dgm:presLayoutVars>
          <dgm:chMax val="0"/>
          <dgm:chPref val="0"/>
        </dgm:presLayoutVars>
      </dgm:prSet>
      <dgm:spPr/>
    </dgm:pt>
    <dgm:pt modelId="{DB858FF1-92C7-4967-884C-8C8238716E96}" type="pres">
      <dgm:prSet presAssocID="{CA100D00-81BD-481D-A234-6279662BC211}" presName="sibTrans" presStyleCnt="0"/>
      <dgm:spPr/>
    </dgm:pt>
    <dgm:pt modelId="{B27D9379-F80D-4EBD-889F-37B7EA59A026}" type="pres">
      <dgm:prSet presAssocID="{4698F420-6833-4D24-9CE0-8A096478E6BB}" presName="compNode" presStyleCnt="0"/>
      <dgm:spPr/>
    </dgm:pt>
    <dgm:pt modelId="{A7C83095-F61F-4D80-9C06-01527F9136DB}" type="pres">
      <dgm:prSet presAssocID="{4698F420-6833-4D24-9CE0-8A096478E6BB}" presName="bgRect" presStyleLbl="bgShp" presStyleIdx="1" presStyleCnt="5"/>
      <dgm:spPr/>
    </dgm:pt>
    <dgm:pt modelId="{8E863DD9-20E7-417D-B8B7-8D22167D9D89}" type="pres">
      <dgm:prSet presAssocID="{4698F420-6833-4D24-9CE0-8A096478E6B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perclip"/>
        </a:ext>
      </dgm:extLst>
    </dgm:pt>
    <dgm:pt modelId="{F4F8C7C3-1894-4487-B060-A39C9272652E}" type="pres">
      <dgm:prSet presAssocID="{4698F420-6833-4D24-9CE0-8A096478E6BB}" presName="spaceRect" presStyleCnt="0"/>
      <dgm:spPr/>
    </dgm:pt>
    <dgm:pt modelId="{15C43B2A-0AFF-4CF4-8965-EF804EE4A316}" type="pres">
      <dgm:prSet presAssocID="{4698F420-6833-4D24-9CE0-8A096478E6BB}" presName="parTx" presStyleLbl="revTx" presStyleIdx="1" presStyleCnt="5">
        <dgm:presLayoutVars>
          <dgm:chMax val="0"/>
          <dgm:chPref val="0"/>
        </dgm:presLayoutVars>
      </dgm:prSet>
      <dgm:spPr/>
    </dgm:pt>
    <dgm:pt modelId="{CE9AA0E7-03CD-43ED-9AE0-2B5BF0A80946}" type="pres">
      <dgm:prSet presAssocID="{04C34BB1-4496-4476-A232-20D7337D1E1C}" presName="sibTrans" presStyleCnt="0"/>
      <dgm:spPr/>
    </dgm:pt>
    <dgm:pt modelId="{5767B99F-C4AC-4A21-BC8E-EB7534B03DE2}" type="pres">
      <dgm:prSet presAssocID="{FAABB3B6-B08A-4E49-BEAF-96590C8262FC}" presName="compNode" presStyleCnt="0"/>
      <dgm:spPr/>
    </dgm:pt>
    <dgm:pt modelId="{919422AD-D4A3-4CDA-825A-29EA6DA863F4}" type="pres">
      <dgm:prSet presAssocID="{FAABB3B6-B08A-4E49-BEAF-96590C8262FC}" presName="bgRect" presStyleLbl="bgShp" presStyleIdx="2" presStyleCnt="5"/>
      <dgm:spPr/>
    </dgm:pt>
    <dgm:pt modelId="{2A7A4DAE-BE50-47A6-A93E-C687BBD8C2D5}" type="pres">
      <dgm:prSet presAssocID="{FAABB3B6-B08A-4E49-BEAF-96590C8262F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FEBE4467-CD18-4EFD-8263-DCF84EB7E763}" type="pres">
      <dgm:prSet presAssocID="{FAABB3B6-B08A-4E49-BEAF-96590C8262FC}" presName="spaceRect" presStyleCnt="0"/>
      <dgm:spPr/>
    </dgm:pt>
    <dgm:pt modelId="{3A0B2E08-106D-4D9C-8A1F-4823F3C04E06}" type="pres">
      <dgm:prSet presAssocID="{FAABB3B6-B08A-4E49-BEAF-96590C8262FC}" presName="parTx" presStyleLbl="revTx" presStyleIdx="2" presStyleCnt="5">
        <dgm:presLayoutVars>
          <dgm:chMax val="0"/>
          <dgm:chPref val="0"/>
        </dgm:presLayoutVars>
      </dgm:prSet>
      <dgm:spPr/>
    </dgm:pt>
    <dgm:pt modelId="{1451E732-32FA-41F8-916F-AAB56D0F8B95}" type="pres">
      <dgm:prSet presAssocID="{69E00820-76E2-4D2C-97A6-E37DC21944FF}" presName="sibTrans" presStyleCnt="0"/>
      <dgm:spPr/>
    </dgm:pt>
    <dgm:pt modelId="{7A4FD736-E9B9-4716-9889-2942968B415F}" type="pres">
      <dgm:prSet presAssocID="{D09B6C3C-ECA9-446F-8F00-4F90C44EB875}" presName="compNode" presStyleCnt="0"/>
      <dgm:spPr/>
    </dgm:pt>
    <dgm:pt modelId="{C847FBC4-D214-4FF4-AA48-46A6805DFD16}" type="pres">
      <dgm:prSet presAssocID="{D09B6C3C-ECA9-446F-8F00-4F90C44EB875}" presName="bgRect" presStyleLbl="bgShp" presStyleIdx="3" presStyleCnt="5" custLinFactNeighborX="-1508" custLinFactNeighborY="3141"/>
      <dgm:spPr/>
    </dgm:pt>
    <dgm:pt modelId="{ED8FAA24-DBF2-41B5-9FCB-E38A656BB8C3}" type="pres">
      <dgm:prSet presAssocID="{D09B6C3C-ECA9-446F-8F00-4F90C44EB87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29DF6BC6-4C10-417A-A1F5-F88655DD1DCA}" type="pres">
      <dgm:prSet presAssocID="{D09B6C3C-ECA9-446F-8F00-4F90C44EB875}" presName="spaceRect" presStyleCnt="0"/>
      <dgm:spPr/>
    </dgm:pt>
    <dgm:pt modelId="{8628310B-4552-4986-A7F9-0EC68D258EEB}" type="pres">
      <dgm:prSet presAssocID="{D09B6C3C-ECA9-446F-8F00-4F90C44EB875}" presName="parTx" presStyleLbl="revTx" presStyleIdx="3" presStyleCnt="5">
        <dgm:presLayoutVars>
          <dgm:chMax val="0"/>
          <dgm:chPref val="0"/>
        </dgm:presLayoutVars>
      </dgm:prSet>
      <dgm:spPr/>
    </dgm:pt>
    <dgm:pt modelId="{64A344AC-CCF6-4958-B6B0-F1F0E2C1E3A5}" type="pres">
      <dgm:prSet presAssocID="{5ABC2203-49A8-4741-8783-E5B39FF6FDC1}" presName="sibTrans" presStyleCnt="0"/>
      <dgm:spPr/>
    </dgm:pt>
    <dgm:pt modelId="{4BB773E1-EC91-466B-89E6-91EF137C017B}" type="pres">
      <dgm:prSet presAssocID="{670458BD-101B-4065-A297-07FC9A90EE30}" presName="compNode" presStyleCnt="0"/>
      <dgm:spPr/>
    </dgm:pt>
    <dgm:pt modelId="{6EC748CB-759A-4CDA-A685-3337D2220D24}" type="pres">
      <dgm:prSet presAssocID="{670458BD-101B-4065-A297-07FC9A90EE30}" presName="bgRect" presStyleLbl="bgShp" presStyleIdx="4" presStyleCnt="5"/>
      <dgm:spPr/>
    </dgm:pt>
    <dgm:pt modelId="{811DCA3F-ABB6-461C-A5FF-32E6A219B138}" type="pres">
      <dgm:prSet presAssocID="{670458BD-101B-4065-A297-07FC9A90EE3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3FEC35EE-E596-41E3-A96F-79C0BAB80AA7}" type="pres">
      <dgm:prSet presAssocID="{670458BD-101B-4065-A297-07FC9A90EE30}" presName="spaceRect" presStyleCnt="0"/>
      <dgm:spPr/>
    </dgm:pt>
    <dgm:pt modelId="{8B6C99F7-3F8D-4F03-B0C6-406DF85CCE3D}" type="pres">
      <dgm:prSet presAssocID="{670458BD-101B-4065-A297-07FC9A90EE3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E8896314-78DA-4D4D-88BD-825DB900685F}" srcId="{9BDA55E2-E55D-4A8E-B7EC-D6DA14B15954}" destId="{4698F420-6833-4D24-9CE0-8A096478E6BB}" srcOrd="1" destOrd="0" parTransId="{40AF705B-4EB0-4397-A589-9C62225285BA}" sibTransId="{04C34BB1-4496-4476-A232-20D7337D1E1C}"/>
    <dgm:cxn modelId="{3D175A70-8FF4-47B5-B887-F4079703EE6A}" type="presOf" srcId="{FAABB3B6-B08A-4E49-BEAF-96590C8262FC}" destId="{3A0B2E08-106D-4D9C-8A1F-4823F3C04E06}" srcOrd="0" destOrd="0" presId="urn:microsoft.com/office/officeart/2018/2/layout/IconVerticalSolidList"/>
    <dgm:cxn modelId="{D3397F50-23C2-4398-9E15-DB99C9B0A8DA}" srcId="{9BDA55E2-E55D-4A8E-B7EC-D6DA14B15954}" destId="{FAABB3B6-B08A-4E49-BEAF-96590C8262FC}" srcOrd="2" destOrd="0" parTransId="{30BC5AB9-35EB-4C21-B20A-AA4D2F0C8670}" sibTransId="{69E00820-76E2-4D2C-97A6-E37DC21944FF}"/>
    <dgm:cxn modelId="{F84B2556-40A5-4473-A858-8EE9BAFA28AB}" type="presOf" srcId="{9BDA55E2-E55D-4A8E-B7EC-D6DA14B15954}" destId="{F77E8EB6-324F-4FFD-9291-B6F0BB6D312A}" srcOrd="0" destOrd="0" presId="urn:microsoft.com/office/officeart/2018/2/layout/IconVerticalSolidList"/>
    <dgm:cxn modelId="{001D9C78-AEE0-40C2-90FB-C11A9D30DF41}" type="presOf" srcId="{C9B21A5F-21CC-464B-97CF-45EE13949CEB}" destId="{95E4737B-8DA3-49E0-B0C1-0258CA05DFD0}" srcOrd="0" destOrd="0" presId="urn:microsoft.com/office/officeart/2018/2/layout/IconVerticalSolidList"/>
    <dgm:cxn modelId="{26A3BF84-8609-4A2A-B000-B7AB3391180A}" type="presOf" srcId="{D09B6C3C-ECA9-446F-8F00-4F90C44EB875}" destId="{8628310B-4552-4986-A7F9-0EC68D258EEB}" srcOrd="0" destOrd="0" presId="urn:microsoft.com/office/officeart/2018/2/layout/IconVerticalSolidList"/>
    <dgm:cxn modelId="{611EA090-132F-4520-B54F-6CB106CD0AC9}" type="presOf" srcId="{4698F420-6833-4D24-9CE0-8A096478E6BB}" destId="{15C43B2A-0AFF-4CF4-8965-EF804EE4A316}" srcOrd="0" destOrd="0" presId="urn:microsoft.com/office/officeart/2018/2/layout/IconVerticalSolidList"/>
    <dgm:cxn modelId="{154305C9-79E6-4900-A91E-21C9D1CF1BD1}" srcId="{9BDA55E2-E55D-4A8E-B7EC-D6DA14B15954}" destId="{C9B21A5F-21CC-464B-97CF-45EE13949CEB}" srcOrd="0" destOrd="0" parTransId="{D922A88F-4756-4083-8AAC-C6A7CB4DBD5F}" sibTransId="{CA100D00-81BD-481D-A234-6279662BC211}"/>
    <dgm:cxn modelId="{640702D7-C164-43C5-A150-C33220A8DAB5}" type="presOf" srcId="{670458BD-101B-4065-A297-07FC9A90EE30}" destId="{8B6C99F7-3F8D-4F03-B0C6-406DF85CCE3D}" srcOrd="0" destOrd="0" presId="urn:microsoft.com/office/officeart/2018/2/layout/IconVerticalSolidList"/>
    <dgm:cxn modelId="{4AF248F0-26EF-428E-B8A3-4B00B799FD21}" srcId="{9BDA55E2-E55D-4A8E-B7EC-D6DA14B15954}" destId="{670458BD-101B-4065-A297-07FC9A90EE30}" srcOrd="4" destOrd="0" parTransId="{384F585D-C88F-4BB0-AFA6-6F646BA124AA}" sibTransId="{69988FD7-03A2-4B0B-9AC2-4157DEC54582}"/>
    <dgm:cxn modelId="{6CF763FD-EA80-4476-BC17-31CBF33B8035}" srcId="{9BDA55E2-E55D-4A8E-B7EC-D6DA14B15954}" destId="{D09B6C3C-ECA9-446F-8F00-4F90C44EB875}" srcOrd="3" destOrd="0" parTransId="{47377136-CD07-4F7F-B8A4-C65CF6C3DA73}" sibTransId="{5ABC2203-49A8-4741-8783-E5B39FF6FDC1}"/>
    <dgm:cxn modelId="{3ED854EB-1DD3-4AC5-B651-5D377B66BF67}" type="presParOf" srcId="{F77E8EB6-324F-4FFD-9291-B6F0BB6D312A}" destId="{F974370C-3B62-4638-A4DC-F9099BD54A9A}" srcOrd="0" destOrd="0" presId="urn:microsoft.com/office/officeart/2018/2/layout/IconVerticalSolidList"/>
    <dgm:cxn modelId="{C21C1129-3627-4AA1-A886-F78D70F3D4EE}" type="presParOf" srcId="{F974370C-3B62-4638-A4DC-F9099BD54A9A}" destId="{1411DC80-9AA1-45DA-B398-116509A56858}" srcOrd="0" destOrd="0" presId="urn:microsoft.com/office/officeart/2018/2/layout/IconVerticalSolidList"/>
    <dgm:cxn modelId="{0E63AC23-6321-4F21-BAB6-90A481703A34}" type="presParOf" srcId="{F974370C-3B62-4638-A4DC-F9099BD54A9A}" destId="{D6DEDA38-D02D-4DCD-A03D-B7D17A402C26}" srcOrd="1" destOrd="0" presId="urn:microsoft.com/office/officeart/2018/2/layout/IconVerticalSolidList"/>
    <dgm:cxn modelId="{422DFF5E-CCBD-4DF5-9284-4E25C42ED723}" type="presParOf" srcId="{F974370C-3B62-4638-A4DC-F9099BD54A9A}" destId="{9EC77373-CFFF-4FFB-B1FD-664B7408C7BA}" srcOrd="2" destOrd="0" presId="urn:microsoft.com/office/officeart/2018/2/layout/IconVerticalSolidList"/>
    <dgm:cxn modelId="{AA75C1FB-9883-4C7F-AF12-E2DA4E8BBE9B}" type="presParOf" srcId="{F974370C-3B62-4638-A4DC-F9099BD54A9A}" destId="{95E4737B-8DA3-49E0-B0C1-0258CA05DFD0}" srcOrd="3" destOrd="0" presId="urn:microsoft.com/office/officeart/2018/2/layout/IconVerticalSolidList"/>
    <dgm:cxn modelId="{D1B96014-60EC-4789-AB31-5B8690D27607}" type="presParOf" srcId="{F77E8EB6-324F-4FFD-9291-B6F0BB6D312A}" destId="{DB858FF1-92C7-4967-884C-8C8238716E96}" srcOrd="1" destOrd="0" presId="urn:microsoft.com/office/officeart/2018/2/layout/IconVerticalSolidList"/>
    <dgm:cxn modelId="{E4229B6A-C0AB-4DDC-9365-8A3F49FFC117}" type="presParOf" srcId="{F77E8EB6-324F-4FFD-9291-B6F0BB6D312A}" destId="{B27D9379-F80D-4EBD-889F-37B7EA59A026}" srcOrd="2" destOrd="0" presId="urn:microsoft.com/office/officeart/2018/2/layout/IconVerticalSolidList"/>
    <dgm:cxn modelId="{80BB4B43-E23E-4C55-AFF4-45C6BAFA2A14}" type="presParOf" srcId="{B27D9379-F80D-4EBD-889F-37B7EA59A026}" destId="{A7C83095-F61F-4D80-9C06-01527F9136DB}" srcOrd="0" destOrd="0" presId="urn:microsoft.com/office/officeart/2018/2/layout/IconVerticalSolidList"/>
    <dgm:cxn modelId="{55322B3E-E463-4FC8-A56C-EE5CE3B855A5}" type="presParOf" srcId="{B27D9379-F80D-4EBD-889F-37B7EA59A026}" destId="{8E863DD9-20E7-417D-B8B7-8D22167D9D89}" srcOrd="1" destOrd="0" presId="urn:microsoft.com/office/officeart/2018/2/layout/IconVerticalSolidList"/>
    <dgm:cxn modelId="{D37BE880-D086-4D2D-86EB-38C2328CB436}" type="presParOf" srcId="{B27D9379-F80D-4EBD-889F-37B7EA59A026}" destId="{F4F8C7C3-1894-4487-B060-A39C9272652E}" srcOrd="2" destOrd="0" presId="urn:microsoft.com/office/officeart/2018/2/layout/IconVerticalSolidList"/>
    <dgm:cxn modelId="{890FD1A8-BD1E-4375-A78D-A220C19F134B}" type="presParOf" srcId="{B27D9379-F80D-4EBD-889F-37B7EA59A026}" destId="{15C43B2A-0AFF-4CF4-8965-EF804EE4A316}" srcOrd="3" destOrd="0" presId="urn:microsoft.com/office/officeart/2018/2/layout/IconVerticalSolidList"/>
    <dgm:cxn modelId="{78561069-B1CF-4A52-ABB5-FD85FB92DC9E}" type="presParOf" srcId="{F77E8EB6-324F-4FFD-9291-B6F0BB6D312A}" destId="{CE9AA0E7-03CD-43ED-9AE0-2B5BF0A80946}" srcOrd="3" destOrd="0" presId="urn:microsoft.com/office/officeart/2018/2/layout/IconVerticalSolidList"/>
    <dgm:cxn modelId="{1E31BE5E-79DC-4581-B45C-17A90DA8D021}" type="presParOf" srcId="{F77E8EB6-324F-4FFD-9291-B6F0BB6D312A}" destId="{5767B99F-C4AC-4A21-BC8E-EB7534B03DE2}" srcOrd="4" destOrd="0" presId="urn:microsoft.com/office/officeart/2018/2/layout/IconVerticalSolidList"/>
    <dgm:cxn modelId="{8D07C712-879B-4D6E-9C84-C70CE6D20700}" type="presParOf" srcId="{5767B99F-C4AC-4A21-BC8E-EB7534B03DE2}" destId="{919422AD-D4A3-4CDA-825A-29EA6DA863F4}" srcOrd="0" destOrd="0" presId="urn:microsoft.com/office/officeart/2018/2/layout/IconVerticalSolidList"/>
    <dgm:cxn modelId="{70A27E88-35C6-4D1D-A694-BC9964EA9A4A}" type="presParOf" srcId="{5767B99F-C4AC-4A21-BC8E-EB7534B03DE2}" destId="{2A7A4DAE-BE50-47A6-A93E-C687BBD8C2D5}" srcOrd="1" destOrd="0" presId="urn:microsoft.com/office/officeart/2018/2/layout/IconVerticalSolidList"/>
    <dgm:cxn modelId="{203338DA-0EE2-4C62-BEFC-EB14086A5C13}" type="presParOf" srcId="{5767B99F-C4AC-4A21-BC8E-EB7534B03DE2}" destId="{FEBE4467-CD18-4EFD-8263-DCF84EB7E763}" srcOrd="2" destOrd="0" presId="urn:microsoft.com/office/officeart/2018/2/layout/IconVerticalSolidList"/>
    <dgm:cxn modelId="{DF64BA87-DBD6-4F07-913F-BF72DEAA6EF1}" type="presParOf" srcId="{5767B99F-C4AC-4A21-BC8E-EB7534B03DE2}" destId="{3A0B2E08-106D-4D9C-8A1F-4823F3C04E06}" srcOrd="3" destOrd="0" presId="urn:microsoft.com/office/officeart/2018/2/layout/IconVerticalSolidList"/>
    <dgm:cxn modelId="{4ACB133F-A579-4C0B-A3FA-FD87AB3C7DC2}" type="presParOf" srcId="{F77E8EB6-324F-4FFD-9291-B6F0BB6D312A}" destId="{1451E732-32FA-41F8-916F-AAB56D0F8B95}" srcOrd="5" destOrd="0" presId="urn:microsoft.com/office/officeart/2018/2/layout/IconVerticalSolidList"/>
    <dgm:cxn modelId="{E52E8B6D-8A83-4FCC-98E0-485566F8DECF}" type="presParOf" srcId="{F77E8EB6-324F-4FFD-9291-B6F0BB6D312A}" destId="{7A4FD736-E9B9-4716-9889-2942968B415F}" srcOrd="6" destOrd="0" presId="urn:microsoft.com/office/officeart/2018/2/layout/IconVerticalSolidList"/>
    <dgm:cxn modelId="{ADF8F650-7A9C-4C94-A6A2-78EB598F33F7}" type="presParOf" srcId="{7A4FD736-E9B9-4716-9889-2942968B415F}" destId="{C847FBC4-D214-4FF4-AA48-46A6805DFD16}" srcOrd="0" destOrd="0" presId="urn:microsoft.com/office/officeart/2018/2/layout/IconVerticalSolidList"/>
    <dgm:cxn modelId="{E9721C5E-818E-4C9B-BCDC-A1A320DDD490}" type="presParOf" srcId="{7A4FD736-E9B9-4716-9889-2942968B415F}" destId="{ED8FAA24-DBF2-41B5-9FCB-E38A656BB8C3}" srcOrd="1" destOrd="0" presId="urn:microsoft.com/office/officeart/2018/2/layout/IconVerticalSolidList"/>
    <dgm:cxn modelId="{2081C4B3-C26C-487C-B469-681316EDA7A9}" type="presParOf" srcId="{7A4FD736-E9B9-4716-9889-2942968B415F}" destId="{29DF6BC6-4C10-417A-A1F5-F88655DD1DCA}" srcOrd="2" destOrd="0" presId="urn:microsoft.com/office/officeart/2018/2/layout/IconVerticalSolidList"/>
    <dgm:cxn modelId="{E571BEA9-4E97-463D-871B-E2E5093BA323}" type="presParOf" srcId="{7A4FD736-E9B9-4716-9889-2942968B415F}" destId="{8628310B-4552-4986-A7F9-0EC68D258EEB}" srcOrd="3" destOrd="0" presId="urn:microsoft.com/office/officeart/2018/2/layout/IconVerticalSolidList"/>
    <dgm:cxn modelId="{C17AEB99-0B8C-4AD2-96CA-D6DFB3EA6323}" type="presParOf" srcId="{F77E8EB6-324F-4FFD-9291-B6F0BB6D312A}" destId="{64A344AC-CCF6-4958-B6B0-F1F0E2C1E3A5}" srcOrd="7" destOrd="0" presId="urn:microsoft.com/office/officeart/2018/2/layout/IconVerticalSolidList"/>
    <dgm:cxn modelId="{89159080-124B-4CB8-81A8-D6382B2C1241}" type="presParOf" srcId="{F77E8EB6-324F-4FFD-9291-B6F0BB6D312A}" destId="{4BB773E1-EC91-466B-89E6-91EF137C017B}" srcOrd="8" destOrd="0" presId="urn:microsoft.com/office/officeart/2018/2/layout/IconVerticalSolidList"/>
    <dgm:cxn modelId="{E83CD32D-08E5-44A7-84B1-FDF83D86A5EB}" type="presParOf" srcId="{4BB773E1-EC91-466B-89E6-91EF137C017B}" destId="{6EC748CB-759A-4CDA-A685-3337D2220D24}" srcOrd="0" destOrd="0" presId="urn:microsoft.com/office/officeart/2018/2/layout/IconVerticalSolidList"/>
    <dgm:cxn modelId="{B9F24C6A-3F27-4952-8F3A-E5B6EB942D4B}" type="presParOf" srcId="{4BB773E1-EC91-466B-89E6-91EF137C017B}" destId="{811DCA3F-ABB6-461C-A5FF-32E6A219B138}" srcOrd="1" destOrd="0" presId="urn:microsoft.com/office/officeart/2018/2/layout/IconVerticalSolidList"/>
    <dgm:cxn modelId="{E403FCD4-A121-43FA-9C06-90BFAC37B1FE}" type="presParOf" srcId="{4BB773E1-EC91-466B-89E6-91EF137C017B}" destId="{3FEC35EE-E596-41E3-A96F-79C0BAB80AA7}" srcOrd="2" destOrd="0" presId="urn:microsoft.com/office/officeart/2018/2/layout/IconVerticalSolidList"/>
    <dgm:cxn modelId="{D8219FE7-05AF-4598-B344-BE1C1DAEFE7C}" type="presParOf" srcId="{4BB773E1-EC91-466B-89E6-91EF137C017B}" destId="{8B6C99F7-3F8D-4F03-B0C6-406DF85CCE3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DA55E2-E55D-4A8E-B7EC-D6DA14B1595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B21A5F-21CC-464B-97CF-45EE13949CE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900"/>
            <a:t>Google Workspace is a way to communicate with clients</a:t>
          </a:r>
        </a:p>
      </dgm:t>
    </dgm:pt>
    <dgm:pt modelId="{D922A88F-4756-4083-8AAC-C6A7CB4DBD5F}" type="parTrans" cxnId="{154305C9-79E6-4900-A91E-21C9D1CF1BD1}">
      <dgm:prSet/>
      <dgm:spPr/>
      <dgm:t>
        <a:bodyPr/>
        <a:lstStyle/>
        <a:p>
          <a:endParaRPr lang="en-US"/>
        </a:p>
      </dgm:t>
    </dgm:pt>
    <dgm:pt modelId="{CA100D00-81BD-481D-A234-6279662BC211}" type="sibTrans" cxnId="{154305C9-79E6-4900-A91E-21C9D1CF1BD1}">
      <dgm:prSet/>
      <dgm:spPr/>
      <dgm:t>
        <a:bodyPr/>
        <a:lstStyle/>
        <a:p>
          <a:endParaRPr lang="en-US"/>
        </a:p>
      </dgm:t>
    </dgm:pt>
    <dgm:pt modelId="{4698F420-6833-4D24-9CE0-8A096478E6B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900"/>
            <a:t>Able to securely send documents in a variety ways including direct links and forms.</a:t>
          </a:r>
        </a:p>
      </dgm:t>
    </dgm:pt>
    <dgm:pt modelId="{40AF705B-4EB0-4397-A589-9C62225285BA}" type="parTrans" cxnId="{E8896314-78DA-4D4D-88BD-825DB900685F}">
      <dgm:prSet/>
      <dgm:spPr/>
      <dgm:t>
        <a:bodyPr/>
        <a:lstStyle/>
        <a:p>
          <a:endParaRPr lang="en-US"/>
        </a:p>
      </dgm:t>
    </dgm:pt>
    <dgm:pt modelId="{04C34BB1-4496-4476-A232-20D7337D1E1C}" type="sibTrans" cxnId="{E8896314-78DA-4D4D-88BD-825DB900685F}">
      <dgm:prSet/>
      <dgm:spPr/>
      <dgm:t>
        <a:bodyPr/>
        <a:lstStyle/>
        <a:p>
          <a:endParaRPr lang="en-US"/>
        </a:p>
      </dgm:t>
    </dgm:pt>
    <dgm:pt modelId="{D09B6C3C-ECA9-446F-8F00-4F90C44EB87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200"/>
            <a:t>    </a:t>
          </a:r>
          <a:r>
            <a:rPr lang="en-US" sz="1900"/>
            <a:t>Create forms to help identify documents being sent</a:t>
          </a:r>
        </a:p>
      </dgm:t>
    </dgm:pt>
    <dgm:pt modelId="{47377136-CD07-4F7F-B8A4-C65CF6C3DA73}" type="parTrans" cxnId="{6CF763FD-EA80-4476-BC17-31CBF33B8035}">
      <dgm:prSet/>
      <dgm:spPr/>
      <dgm:t>
        <a:bodyPr/>
        <a:lstStyle/>
        <a:p>
          <a:endParaRPr lang="en-US"/>
        </a:p>
      </dgm:t>
    </dgm:pt>
    <dgm:pt modelId="{5ABC2203-49A8-4741-8783-E5B39FF6FDC1}" type="sibTrans" cxnId="{6CF763FD-EA80-4476-BC17-31CBF33B8035}">
      <dgm:prSet/>
      <dgm:spPr/>
      <dgm:t>
        <a:bodyPr/>
        <a:lstStyle/>
        <a:p>
          <a:endParaRPr lang="en-US"/>
        </a:p>
      </dgm:t>
    </dgm:pt>
    <dgm:pt modelId="{F77E8EB6-324F-4FFD-9291-B6F0BB6D312A}" type="pres">
      <dgm:prSet presAssocID="{9BDA55E2-E55D-4A8E-B7EC-D6DA14B15954}" presName="root" presStyleCnt="0">
        <dgm:presLayoutVars>
          <dgm:dir/>
          <dgm:resizeHandles val="exact"/>
        </dgm:presLayoutVars>
      </dgm:prSet>
      <dgm:spPr/>
    </dgm:pt>
    <dgm:pt modelId="{F974370C-3B62-4638-A4DC-F9099BD54A9A}" type="pres">
      <dgm:prSet presAssocID="{C9B21A5F-21CC-464B-97CF-45EE13949CEB}" presName="compNode" presStyleCnt="0"/>
      <dgm:spPr/>
    </dgm:pt>
    <dgm:pt modelId="{1411DC80-9AA1-45DA-B398-116509A56858}" type="pres">
      <dgm:prSet presAssocID="{C9B21A5F-21CC-464B-97CF-45EE13949CEB}" presName="bgRect" presStyleLbl="bgShp" presStyleIdx="0" presStyleCnt="3" custLinFactNeighborX="-24842" custLinFactNeighborY="-11792"/>
      <dgm:spPr/>
    </dgm:pt>
    <dgm:pt modelId="{D6DEDA38-D02D-4DCD-A03D-B7D17A402C26}" type="pres">
      <dgm:prSet presAssocID="{C9B21A5F-21CC-464B-97CF-45EE13949CE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9EC77373-CFFF-4FFB-B1FD-664B7408C7BA}" type="pres">
      <dgm:prSet presAssocID="{C9B21A5F-21CC-464B-97CF-45EE13949CEB}" presName="spaceRect" presStyleCnt="0"/>
      <dgm:spPr/>
    </dgm:pt>
    <dgm:pt modelId="{95E4737B-8DA3-49E0-B0C1-0258CA05DFD0}" type="pres">
      <dgm:prSet presAssocID="{C9B21A5F-21CC-464B-97CF-45EE13949CEB}" presName="parTx" presStyleLbl="revTx" presStyleIdx="0" presStyleCnt="3">
        <dgm:presLayoutVars>
          <dgm:chMax val="0"/>
          <dgm:chPref val="0"/>
        </dgm:presLayoutVars>
      </dgm:prSet>
      <dgm:spPr/>
    </dgm:pt>
    <dgm:pt modelId="{DB858FF1-92C7-4967-884C-8C8238716E96}" type="pres">
      <dgm:prSet presAssocID="{CA100D00-81BD-481D-A234-6279662BC211}" presName="sibTrans" presStyleCnt="0"/>
      <dgm:spPr/>
    </dgm:pt>
    <dgm:pt modelId="{B27D9379-F80D-4EBD-889F-37B7EA59A026}" type="pres">
      <dgm:prSet presAssocID="{4698F420-6833-4D24-9CE0-8A096478E6BB}" presName="compNode" presStyleCnt="0"/>
      <dgm:spPr/>
    </dgm:pt>
    <dgm:pt modelId="{A7C83095-F61F-4D80-9C06-01527F9136DB}" type="pres">
      <dgm:prSet presAssocID="{4698F420-6833-4D24-9CE0-8A096478E6BB}" presName="bgRect" presStyleLbl="bgShp" presStyleIdx="1" presStyleCnt="3" custLinFactNeighborX="128" custLinFactNeighborY="-3130"/>
      <dgm:spPr/>
    </dgm:pt>
    <dgm:pt modelId="{8E863DD9-20E7-417D-B8B7-8D22167D9D89}" type="pres">
      <dgm:prSet presAssocID="{4698F420-6833-4D24-9CE0-8A096478E6B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perclip"/>
        </a:ext>
      </dgm:extLst>
    </dgm:pt>
    <dgm:pt modelId="{F4F8C7C3-1894-4487-B060-A39C9272652E}" type="pres">
      <dgm:prSet presAssocID="{4698F420-6833-4D24-9CE0-8A096478E6BB}" presName="spaceRect" presStyleCnt="0"/>
      <dgm:spPr/>
    </dgm:pt>
    <dgm:pt modelId="{15C43B2A-0AFF-4CF4-8965-EF804EE4A316}" type="pres">
      <dgm:prSet presAssocID="{4698F420-6833-4D24-9CE0-8A096478E6BB}" presName="parTx" presStyleLbl="revTx" presStyleIdx="1" presStyleCnt="3">
        <dgm:presLayoutVars>
          <dgm:chMax val="0"/>
          <dgm:chPref val="0"/>
        </dgm:presLayoutVars>
      </dgm:prSet>
      <dgm:spPr/>
    </dgm:pt>
    <dgm:pt modelId="{CE9AA0E7-03CD-43ED-9AE0-2B5BF0A80946}" type="pres">
      <dgm:prSet presAssocID="{04C34BB1-4496-4476-A232-20D7337D1E1C}" presName="sibTrans" presStyleCnt="0"/>
      <dgm:spPr/>
    </dgm:pt>
    <dgm:pt modelId="{7A4FD736-E9B9-4716-9889-2942968B415F}" type="pres">
      <dgm:prSet presAssocID="{D09B6C3C-ECA9-446F-8F00-4F90C44EB875}" presName="compNode" presStyleCnt="0"/>
      <dgm:spPr/>
    </dgm:pt>
    <dgm:pt modelId="{C847FBC4-D214-4FF4-AA48-46A6805DFD16}" type="pres">
      <dgm:prSet presAssocID="{D09B6C3C-ECA9-446F-8F00-4F90C44EB875}" presName="bgRect" presStyleLbl="bgShp" presStyleIdx="2" presStyleCnt="3"/>
      <dgm:spPr/>
    </dgm:pt>
    <dgm:pt modelId="{ED8FAA24-DBF2-41B5-9FCB-E38A656BB8C3}" type="pres">
      <dgm:prSet presAssocID="{D09B6C3C-ECA9-446F-8F00-4F90C44EB87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29DF6BC6-4C10-417A-A1F5-F88655DD1DCA}" type="pres">
      <dgm:prSet presAssocID="{D09B6C3C-ECA9-446F-8F00-4F90C44EB875}" presName="spaceRect" presStyleCnt="0"/>
      <dgm:spPr/>
    </dgm:pt>
    <dgm:pt modelId="{8628310B-4552-4986-A7F9-0EC68D258EEB}" type="pres">
      <dgm:prSet presAssocID="{D09B6C3C-ECA9-446F-8F00-4F90C44EB875}" presName="parTx" presStyleLbl="revTx" presStyleIdx="2" presStyleCnt="3" custScaleX="107846">
        <dgm:presLayoutVars>
          <dgm:chMax val="0"/>
          <dgm:chPref val="0"/>
        </dgm:presLayoutVars>
      </dgm:prSet>
      <dgm:spPr/>
    </dgm:pt>
  </dgm:ptLst>
  <dgm:cxnLst>
    <dgm:cxn modelId="{E8896314-78DA-4D4D-88BD-825DB900685F}" srcId="{9BDA55E2-E55D-4A8E-B7EC-D6DA14B15954}" destId="{4698F420-6833-4D24-9CE0-8A096478E6BB}" srcOrd="1" destOrd="0" parTransId="{40AF705B-4EB0-4397-A589-9C62225285BA}" sibTransId="{04C34BB1-4496-4476-A232-20D7337D1E1C}"/>
    <dgm:cxn modelId="{F84B2556-40A5-4473-A858-8EE9BAFA28AB}" type="presOf" srcId="{9BDA55E2-E55D-4A8E-B7EC-D6DA14B15954}" destId="{F77E8EB6-324F-4FFD-9291-B6F0BB6D312A}" srcOrd="0" destOrd="0" presId="urn:microsoft.com/office/officeart/2018/2/layout/IconVerticalSolidList"/>
    <dgm:cxn modelId="{001D9C78-AEE0-40C2-90FB-C11A9D30DF41}" type="presOf" srcId="{C9B21A5F-21CC-464B-97CF-45EE13949CEB}" destId="{95E4737B-8DA3-49E0-B0C1-0258CA05DFD0}" srcOrd="0" destOrd="0" presId="urn:microsoft.com/office/officeart/2018/2/layout/IconVerticalSolidList"/>
    <dgm:cxn modelId="{26A3BF84-8609-4A2A-B000-B7AB3391180A}" type="presOf" srcId="{D09B6C3C-ECA9-446F-8F00-4F90C44EB875}" destId="{8628310B-4552-4986-A7F9-0EC68D258EEB}" srcOrd="0" destOrd="0" presId="urn:microsoft.com/office/officeart/2018/2/layout/IconVerticalSolidList"/>
    <dgm:cxn modelId="{611EA090-132F-4520-B54F-6CB106CD0AC9}" type="presOf" srcId="{4698F420-6833-4D24-9CE0-8A096478E6BB}" destId="{15C43B2A-0AFF-4CF4-8965-EF804EE4A316}" srcOrd="0" destOrd="0" presId="urn:microsoft.com/office/officeart/2018/2/layout/IconVerticalSolidList"/>
    <dgm:cxn modelId="{154305C9-79E6-4900-A91E-21C9D1CF1BD1}" srcId="{9BDA55E2-E55D-4A8E-B7EC-D6DA14B15954}" destId="{C9B21A5F-21CC-464B-97CF-45EE13949CEB}" srcOrd="0" destOrd="0" parTransId="{D922A88F-4756-4083-8AAC-C6A7CB4DBD5F}" sibTransId="{CA100D00-81BD-481D-A234-6279662BC211}"/>
    <dgm:cxn modelId="{6CF763FD-EA80-4476-BC17-31CBF33B8035}" srcId="{9BDA55E2-E55D-4A8E-B7EC-D6DA14B15954}" destId="{D09B6C3C-ECA9-446F-8F00-4F90C44EB875}" srcOrd="2" destOrd="0" parTransId="{47377136-CD07-4F7F-B8A4-C65CF6C3DA73}" sibTransId="{5ABC2203-49A8-4741-8783-E5B39FF6FDC1}"/>
    <dgm:cxn modelId="{3ED854EB-1DD3-4AC5-B651-5D377B66BF67}" type="presParOf" srcId="{F77E8EB6-324F-4FFD-9291-B6F0BB6D312A}" destId="{F974370C-3B62-4638-A4DC-F9099BD54A9A}" srcOrd="0" destOrd="0" presId="urn:microsoft.com/office/officeart/2018/2/layout/IconVerticalSolidList"/>
    <dgm:cxn modelId="{C21C1129-3627-4AA1-A886-F78D70F3D4EE}" type="presParOf" srcId="{F974370C-3B62-4638-A4DC-F9099BD54A9A}" destId="{1411DC80-9AA1-45DA-B398-116509A56858}" srcOrd="0" destOrd="0" presId="urn:microsoft.com/office/officeart/2018/2/layout/IconVerticalSolidList"/>
    <dgm:cxn modelId="{0E63AC23-6321-4F21-BAB6-90A481703A34}" type="presParOf" srcId="{F974370C-3B62-4638-A4DC-F9099BD54A9A}" destId="{D6DEDA38-D02D-4DCD-A03D-B7D17A402C26}" srcOrd="1" destOrd="0" presId="urn:microsoft.com/office/officeart/2018/2/layout/IconVerticalSolidList"/>
    <dgm:cxn modelId="{422DFF5E-CCBD-4DF5-9284-4E25C42ED723}" type="presParOf" srcId="{F974370C-3B62-4638-A4DC-F9099BD54A9A}" destId="{9EC77373-CFFF-4FFB-B1FD-664B7408C7BA}" srcOrd="2" destOrd="0" presId="urn:microsoft.com/office/officeart/2018/2/layout/IconVerticalSolidList"/>
    <dgm:cxn modelId="{AA75C1FB-9883-4C7F-AF12-E2DA4E8BBE9B}" type="presParOf" srcId="{F974370C-3B62-4638-A4DC-F9099BD54A9A}" destId="{95E4737B-8DA3-49E0-B0C1-0258CA05DFD0}" srcOrd="3" destOrd="0" presId="urn:microsoft.com/office/officeart/2018/2/layout/IconVerticalSolidList"/>
    <dgm:cxn modelId="{D1B96014-60EC-4789-AB31-5B8690D27607}" type="presParOf" srcId="{F77E8EB6-324F-4FFD-9291-B6F0BB6D312A}" destId="{DB858FF1-92C7-4967-884C-8C8238716E96}" srcOrd="1" destOrd="0" presId="urn:microsoft.com/office/officeart/2018/2/layout/IconVerticalSolidList"/>
    <dgm:cxn modelId="{E4229B6A-C0AB-4DDC-9365-8A3F49FFC117}" type="presParOf" srcId="{F77E8EB6-324F-4FFD-9291-B6F0BB6D312A}" destId="{B27D9379-F80D-4EBD-889F-37B7EA59A026}" srcOrd="2" destOrd="0" presId="urn:microsoft.com/office/officeart/2018/2/layout/IconVerticalSolidList"/>
    <dgm:cxn modelId="{80BB4B43-E23E-4C55-AFF4-45C6BAFA2A14}" type="presParOf" srcId="{B27D9379-F80D-4EBD-889F-37B7EA59A026}" destId="{A7C83095-F61F-4D80-9C06-01527F9136DB}" srcOrd="0" destOrd="0" presId="urn:microsoft.com/office/officeart/2018/2/layout/IconVerticalSolidList"/>
    <dgm:cxn modelId="{55322B3E-E463-4FC8-A56C-EE5CE3B855A5}" type="presParOf" srcId="{B27D9379-F80D-4EBD-889F-37B7EA59A026}" destId="{8E863DD9-20E7-417D-B8B7-8D22167D9D89}" srcOrd="1" destOrd="0" presId="urn:microsoft.com/office/officeart/2018/2/layout/IconVerticalSolidList"/>
    <dgm:cxn modelId="{D37BE880-D086-4D2D-86EB-38C2328CB436}" type="presParOf" srcId="{B27D9379-F80D-4EBD-889F-37B7EA59A026}" destId="{F4F8C7C3-1894-4487-B060-A39C9272652E}" srcOrd="2" destOrd="0" presId="urn:microsoft.com/office/officeart/2018/2/layout/IconVerticalSolidList"/>
    <dgm:cxn modelId="{890FD1A8-BD1E-4375-A78D-A220C19F134B}" type="presParOf" srcId="{B27D9379-F80D-4EBD-889F-37B7EA59A026}" destId="{15C43B2A-0AFF-4CF4-8965-EF804EE4A316}" srcOrd="3" destOrd="0" presId="urn:microsoft.com/office/officeart/2018/2/layout/IconVerticalSolidList"/>
    <dgm:cxn modelId="{78561069-B1CF-4A52-ABB5-FD85FB92DC9E}" type="presParOf" srcId="{F77E8EB6-324F-4FFD-9291-B6F0BB6D312A}" destId="{CE9AA0E7-03CD-43ED-9AE0-2B5BF0A80946}" srcOrd="3" destOrd="0" presId="urn:microsoft.com/office/officeart/2018/2/layout/IconVerticalSolidList"/>
    <dgm:cxn modelId="{E52E8B6D-8A83-4FCC-98E0-485566F8DECF}" type="presParOf" srcId="{F77E8EB6-324F-4FFD-9291-B6F0BB6D312A}" destId="{7A4FD736-E9B9-4716-9889-2942968B415F}" srcOrd="4" destOrd="0" presId="urn:microsoft.com/office/officeart/2018/2/layout/IconVerticalSolidList"/>
    <dgm:cxn modelId="{ADF8F650-7A9C-4C94-A6A2-78EB598F33F7}" type="presParOf" srcId="{7A4FD736-E9B9-4716-9889-2942968B415F}" destId="{C847FBC4-D214-4FF4-AA48-46A6805DFD16}" srcOrd="0" destOrd="0" presId="urn:microsoft.com/office/officeart/2018/2/layout/IconVerticalSolidList"/>
    <dgm:cxn modelId="{E9721C5E-818E-4C9B-BCDC-A1A320DDD490}" type="presParOf" srcId="{7A4FD736-E9B9-4716-9889-2942968B415F}" destId="{ED8FAA24-DBF2-41B5-9FCB-E38A656BB8C3}" srcOrd="1" destOrd="0" presId="urn:microsoft.com/office/officeart/2018/2/layout/IconVerticalSolidList"/>
    <dgm:cxn modelId="{2081C4B3-C26C-487C-B469-681316EDA7A9}" type="presParOf" srcId="{7A4FD736-E9B9-4716-9889-2942968B415F}" destId="{29DF6BC6-4C10-417A-A1F5-F88655DD1DCA}" srcOrd="2" destOrd="0" presId="urn:microsoft.com/office/officeart/2018/2/layout/IconVerticalSolidList"/>
    <dgm:cxn modelId="{E571BEA9-4E97-463D-871B-E2E5093BA323}" type="presParOf" srcId="{7A4FD736-E9B9-4716-9889-2942968B415F}" destId="{8628310B-4552-4986-A7F9-0EC68D258EE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20DB14-1E2A-4E34-AF51-67D9286F0DC8}">
      <dsp:nvSpPr>
        <dsp:cNvPr id="0" name=""/>
        <dsp:cNvSpPr/>
      </dsp:nvSpPr>
      <dsp:spPr>
        <a:xfrm>
          <a:off x="874658" y="1554"/>
          <a:ext cx="1030447" cy="1030447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F06EF9-09AE-4B27-9499-9C5534390ABA}">
      <dsp:nvSpPr>
        <dsp:cNvPr id="0" name=""/>
        <dsp:cNvSpPr/>
      </dsp:nvSpPr>
      <dsp:spPr>
        <a:xfrm>
          <a:off x="1094262" y="221157"/>
          <a:ext cx="591240" cy="5912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74178A-6901-4C1B-B1D9-435A8421E0A0}">
      <dsp:nvSpPr>
        <dsp:cNvPr id="0" name=""/>
        <dsp:cNvSpPr/>
      </dsp:nvSpPr>
      <dsp:spPr>
        <a:xfrm>
          <a:off x="545253" y="1352960"/>
          <a:ext cx="1689257" cy="1055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cap="none" dirty="0"/>
            <a:t>Faster Spread Of The Knowledge Of Tax Boss And Its Services To New Clientele.</a:t>
          </a:r>
        </a:p>
      </dsp:txBody>
      <dsp:txXfrm>
        <a:off x="545253" y="1352960"/>
        <a:ext cx="1689257" cy="1055786"/>
      </dsp:txXfrm>
    </dsp:sp>
    <dsp:sp modelId="{CBAFCDC4-128F-4EDB-BC7C-CDBB96B30065}">
      <dsp:nvSpPr>
        <dsp:cNvPr id="0" name=""/>
        <dsp:cNvSpPr/>
      </dsp:nvSpPr>
      <dsp:spPr>
        <a:xfrm>
          <a:off x="2859536" y="1554"/>
          <a:ext cx="1030447" cy="1030447"/>
        </a:xfrm>
        <a:prstGeom prst="round2DiagRect">
          <a:avLst>
            <a:gd name="adj1" fmla="val 29727"/>
            <a:gd name="adj2" fmla="val 0"/>
          </a:avLst>
        </a:prstGeom>
        <a:solidFill>
          <a:schemeClr val="tx2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38CFBB-DEB4-4ED8-88E5-2FD00FC1DEDD}">
      <dsp:nvSpPr>
        <dsp:cNvPr id="0" name=""/>
        <dsp:cNvSpPr/>
      </dsp:nvSpPr>
      <dsp:spPr>
        <a:xfrm>
          <a:off x="3079140" y="221157"/>
          <a:ext cx="591240" cy="5912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058DD6-E917-4199-B92E-4E2B3FE085A1}">
      <dsp:nvSpPr>
        <dsp:cNvPr id="0" name=""/>
        <dsp:cNvSpPr/>
      </dsp:nvSpPr>
      <dsp:spPr>
        <a:xfrm>
          <a:off x="2530131" y="1352960"/>
          <a:ext cx="1689257" cy="1055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cap="none" dirty="0"/>
            <a:t>Secure Transfer Of Sensitive Documents Between Tax Boss And Its Clientele.</a:t>
          </a:r>
        </a:p>
      </dsp:txBody>
      <dsp:txXfrm>
        <a:off x="2530131" y="1352960"/>
        <a:ext cx="1689257" cy="1055786"/>
      </dsp:txXfrm>
    </dsp:sp>
    <dsp:sp modelId="{7B1F12D8-569B-419B-A17D-52CC76AC41AF}">
      <dsp:nvSpPr>
        <dsp:cNvPr id="0" name=""/>
        <dsp:cNvSpPr/>
      </dsp:nvSpPr>
      <dsp:spPr>
        <a:xfrm>
          <a:off x="4844414" y="1554"/>
          <a:ext cx="1030447" cy="1030447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8CCD21-E6CF-4975-BF70-FA96E23A013A}">
      <dsp:nvSpPr>
        <dsp:cNvPr id="0" name=""/>
        <dsp:cNvSpPr/>
      </dsp:nvSpPr>
      <dsp:spPr>
        <a:xfrm>
          <a:off x="5064018" y="221157"/>
          <a:ext cx="591240" cy="5912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5E9AC1-B543-47B2-BFF6-F93540F9729F}">
      <dsp:nvSpPr>
        <dsp:cNvPr id="0" name=""/>
        <dsp:cNvSpPr/>
      </dsp:nvSpPr>
      <dsp:spPr>
        <a:xfrm>
          <a:off x="4515009" y="1352960"/>
          <a:ext cx="1689257" cy="1055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cap="none" dirty="0"/>
            <a:t>An Automated System To Track Time Spent And Bill Clients For This Time.</a:t>
          </a:r>
        </a:p>
      </dsp:txBody>
      <dsp:txXfrm>
        <a:off x="4515009" y="1352960"/>
        <a:ext cx="1689257" cy="1055786"/>
      </dsp:txXfrm>
    </dsp:sp>
    <dsp:sp modelId="{8F8A4A5F-DF80-4D89-A5B7-03C75EBC96EF}">
      <dsp:nvSpPr>
        <dsp:cNvPr id="0" name=""/>
        <dsp:cNvSpPr/>
      </dsp:nvSpPr>
      <dsp:spPr>
        <a:xfrm>
          <a:off x="1867097" y="2831061"/>
          <a:ext cx="1030447" cy="1030447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1D2959-2A2F-4835-9847-167F4A183F54}">
      <dsp:nvSpPr>
        <dsp:cNvPr id="0" name=""/>
        <dsp:cNvSpPr/>
      </dsp:nvSpPr>
      <dsp:spPr>
        <a:xfrm>
          <a:off x="2086701" y="3050664"/>
          <a:ext cx="591240" cy="59124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DC311E-B282-45F0-BE58-18A375E85931}">
      <dsp:nvSpPr>
        <dsp:cNvPr id="0" name=""/>
        <dsp:cNvSpPr/>
      </dsp:nvSpPr>
      <dsp:spPr>
        <a:xfrm>
          <a:off x="1537692" y="4182467"/>
          <a:ext cx="1689257" cy="1055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cap="none" dirty="0"/>
            <a:t>A System Allowing Clients To Schedule Meetings With Tax Boss.</a:t>
          </a:r>
        </a:p>
      </dsp:txBody>
      <dsp:txXfrm>
        <a:off x="1537692" y="4182467"/>
        <a:ext cx="1689257" cy="1055786"/>
      </dsp:txXfrm>
    </dsp:sp>
    <dsp:sp modelId="{50257466-CDBE-48AB-B5E5-CDF954AED4F7}">
      <dsp:nvSpPr>
        <dsp:cNvPr id="0" name=""/>
        <dsp:cNvSpPr/>
      </dsp:nvSpPr>
      <dsp:spPr>
        <a:xfrm>
          <a:off x="3851975" y="2831061"/>
          <a:ext cx="1030447" cy="1030447"/>
        </a:xfrm>
        <a:prstGeom prst="round2DiagRect">
          <a:avLst>
            <a:gd name="adj1" fmla="val 29727"/>
            <a:gd name="adj2" fmla="val 0"/>
          </a:avLst>
        </a:prstGeom>
        <a:solidFill>
          <a:schemeClr val="tx2">
            <a:lumMod val="50000"/>
            <a:lumOff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3CF0B8-1555-44D5-8B82-ED85BDF1FC42}">
      <dsp:nvSpPr>
        <dsp:cNvPr id="0" name=""/>
        <dsp:cNvSpPr/>
      </dsp:nvSpPr>
      <dsp:spPr>
        <a:xfrm>
          <a:off x="4071579" y="3050664"/>
          <a:ext cx="591240" cy="59124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0944E7-3C77-4134-8907-C58F5CF7C86B}">
      <dsp:nvSpPr>
        <dsp:cNvPr id="0" name=""/>
        <dsp:cNvSpPr/>
      </dsp:nvSpPr>
      <dsp:spPr>
        <a:xfrm>
          <a:off x="3522570" y="4182467"/>
          <a:ext cx="1689257" cy="1055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cap="none" dirty="0"/>
            <a:t>A Notification System Alerting Tax Boss To Upcoming Events, Such As Meetings.</a:t>
          </a:r>
        </a:p>
      </dsp:txBody>
      <dsp:txXfrm>
        <a:off x="3522570" y="4182467"/>
        <a:ext cx="1689257" cy="10557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11DC80-9AA1-45DA-B398-116509A56858}">
      <dsp:nvSpPr>
        <dsp:cNvPr id="0" name=""/>
        <dsp:cNvSpPr/>
      </dsp:nvSpPr>
      <dsp:spPr>
        <a:xfrm>
          <a:off x="0" y="2440"/>
          <a:ext cx="6913241" cy="5198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DEDA38-D02D-4DCD-A03D-B7D17A402C26}">
      <dsp:nvSpPr>
        <dsp:cNvPr id="0" name=""/>
        <dsp:cNvSpPr/>
      </dsp:nvSpPr>
      <dsp:spPr>
        <a:xfrm>
          <a:off x="157265" y="119415"/>
          <a:ext cx="285937" cy="2859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E4737B-8DA3-49E0-B0C1-0258CA05DFD0}">
      <dsp:nvSpPr>
        <dsp:cNvPr id="0" name=""/>
        <dsp:cNvSpPr/>
      </dsp:nvSpPr>
      <dsp:spPr>
        <a:xfrm>
          <a:off x="600468" y="2440"/>
          <a:ext cx="6312772" cy="519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021" tIns="55021" rIns="55021" bIns="550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Track and Bill expenses and Time</a:t>
          </a:r>
        </a:p>
      </dsp:txBody>
      <dsp:txXfrm>
        <a:off x="600468" y="2440"/>
        <a:ext cx="6312772" cy="519886"/>
      </dsp:txXfrm>
    </dsp:sp>
    <dsp:sp modelId="{A7C83095-F61F-4D80-9C06-01527F9136DB}">
      <dsp:nvSpPr>
        <dsp:cNvPr id="0" name=""/>
        <dsp:cNvSpPr/>
      </dsp:nvSpPr>
      <dsp:spPr>
        <a:xfrm>
          <a:off x="0" y="652298"/>
          <a:ext cx="6913241" cy="5198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863DD9-20E7-417D-B8B7-8D22167D9D89}">
      <dsp:nvSpPr>
        <dsp:cNvPr id="0" name=""/>
        <dsp:cNvSpPr/>
      </dsp:nvSpPr>
      <dsp:spPr>
        <a:xfrm>
          <a:off x="157265" y="769273"/>
          <a:ext cx="285937" cy="2859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C43B2A-0AFF-4CF4-8965-EF804EE4A316}">
      <dsp:nvSpPr>
        <dsp:cNvPr id="0" name=""/>
        <dsp:cNvSpPr/>
      </dsp:nvSpPr>
      <dsp:spPr>
        <a:xfrm>
          <a:off x="600468" y="652298"/>
          <a:ext cx="6312772" cy="519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021" tIns="55021" rIns="55021" bIns="550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Custom Invoices</a:t>
          </a:r>
        </a:p>
      </dsp:txBody>
      <dsp:txXfrm>
        <a:off x="600468" y="652298"/>
        <a:ext cx="6312772" cy="519886"/>
      </dsp:txXfrm>
    </dsp:sp>
    <dsp:sp modelId="{919422AD-D4A3-4CDA-825A-29EA6DA863F4}">
      <dsp:nvSpPr>
        <dsp:cNvPr id="0" name=""/>
        <dsp:cNvSpPr/>
      </dsp:nvSpPr>
      <dsp:spPr>
        <a:xfrm>
          <a:off x="0" y="1302157"/>
          <a:ext cx="6913241" cy="5198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7A4DAE-BE50-47A6-A93E-C687BBD8C2D5}">
      <dsp:nvSpPr>
        <dsp:cNvPr id="0" name=""/>
        <dsp:cNvSpPr/>
      </dsp:nvSpPr>
      <dsp:spPr>
        <a:xfrm>
          <a:off x="157265" y="1419131"/>
          <a:ext cx="285937" cy="2859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0B2E08-106D-4D9C-8A1F-4823F3C04E06}">
      <dsp:nvSpPr>
        <dsp:cNvPr id="0" name=""/>
        <dsp:cNvSpPr/>
      </dsp:nvSpPr>
      <dsp:spPr>
        <a:xfrm>
          <a:off x="600468" y="1302157"/>
          <a:ext cx="6312772" cy="519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021" tIns="55021" rIns="55021" bIns="550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Manage projects and budgets</a:t>
          </a:r>
        </a:p>
      </dsp:txBody>
      <dsp:txXfrm>
        <a:off x="600468" y="1302157"/>
        <a:ext cx="6312772" cy="519886"/>
      </dsp:txXfrm>
    </dsp:sp>
    <dsp:sp modelId="{C847FBC4-D214-4FF4-AA48-46A6805DFD16}">
      <dsp:nvSpPr>
        <dsp:cNvPr id="0" name=""/>
        <dsp:cNvSpPr/>
      </dsp:nvSpPr>
      <dsp:spPr>
        <a:xfrm>
          <a:off x="0" y="1968345"/>
          <a:ext cx="6913241" cy="5198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8FAA24-DBF2-41B5-9FCB-E38A656BB8C3}">
      <dsp:nvSpPr>
        <dsp:cNvPr id="0" name=""/>
        <dsp:cNvSpPr/>
      </dsp:nvSpPr>
      <dsp:spPr>
        <a:xfrm>
          <a:off x="157265" y="2068989"/>
          <a:ext cx="285937" cy="28593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28310B-4552-4986-A7F9-0EC68D258EEB}">
      <dsp:nvSpPr>
        <dsp:cNvPr id="0" name=""/>
        <dsp:cNvSpPr/>
      </dsp:nvSpPr>
      <dsp:spPr>
        <a:xfrm>
          <a:off x="600468" y="1952015"/>
          <a:ext cx="6312772" cy="519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021" tIns="55021" rIns="55021" bIns="550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Integrates with Google</a:t>
          </a:r>
        </a:p>
      </dsp:txBody>
      <dsp:txXfrm>
        <a:off x="600468" y="1952015"/>
        <a:ext cx="6312772" cy="519886"/>
      </dsp:txXfrm>
    </dsp:sp>
    <dsp:sp modelId="{6EC748CB-759A-4CDA-A685-3337D2220D24}">
      <dsp:nvSpPr>
        <dsp:cNvPr id="0" name=""/>
        <dsp:cNvSpPr/>
      </dsp:nvSpPr>
      <dsp:spPr>
        <a:xfrm>
          <a:off x="0" y="2601873"/>
          <a:ext cx="6913241" cy="5198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1DCA3F-ABB6-461C-A5FF-32E6A219B138}">
      <dsp:nvSpPr>
        <dsp:cNvPr id="0" name=""/>
        <dsp:cNvSpPr/>
      </dsp:nvSpPr>
      <dsp:spPr>
        <a:xfrm>
          <a:off x="157265" y="2718848"/>
          <a:ext cx="285937" cy="28593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6C99F7-3F8D-4F03-B0C6-406DF85CCE3D}">
      <dsp:nvSpPr>
        <dsp:cNvPr id="0" name=""/>
        <dsp:cNvSpPr/>
      </dsp:nvSpPr>
      <dsp:spPr>
        <a:xfrm>
          <a:off x="600468" y="2601873"/>
          <a:ext cx="6312772" cy="519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021" tIns="55021" rIns="55021" bIns="550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Meeting schedule automatically added to the calendar</a:t>
          </a:r>
        </a:p>
      </dsp:txBody>
      <dsp:txXfrm>
        <a:off x="600468" y="2601873"/>
        <a:ext cx="6312772" cy="5198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11DC80-9AA1-45DA-B398-116509A56858}">
      <dsp:nvSpPr>
        <dsp:cNvPr id="0" name=""/>
        <dsp:cNvSpPr/>
      </dsp:nvSpPr>
      <dsp:spPr>
        <a:xfrm>
          <a:off x="-121162" y="0"/>
          <a:ext cx="7257996" cy="88979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DEDA38-D02D-4DCD-A03D-B7D17A402C26}">
      <dsp:nvSpPr>
        <dsp:cNvPr id="0" name=""/>
        <dsp:cNvSpPr/>
      </dsp:nvSpPr>
      <dsp:spPr>
        <a:xfrm>
          <a:off x="148001" y="205157"/>
          <a:ext cx="489389" cy="4893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E4737B-8DA3-49E0-B0C1-0258CA05DFD0}">
      <dsp:nvSpPr>
        <dsp:cNvPr id="0" name=""/>
        <dsp:cNvSpPr/>
      </dsp:nvSpPr>
      <dsp:spPr>
        <a:xfrm>
          <a:off x="906555" y="4952"/>
          <a:ext cx="6228267" cy="8897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170" tIns="94170" rIns="94170" bIns="9417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Google Workspace is a way to communicate with clients</a:t>
          </a:r>
        </a:p>
      </dsp:txBody>
      <dsp:txXfrm>
        <a:off x="906555" y="4952"/>
        <a:ext cx="6228267" cy="889798"/>
      </dsp:txXfrm>
    </dsp:sp>
    <dsp:sp modelId="{A7C83095-F61F-4D80-9C06-01527F9136DB}">
      <dsp:nvSpPr>
        <dsp:cNvPr id="0" name=""/>
        <dsp:cNvSpPr/>
      </dsp:nvSpPr>
      <dsp:spPr>
        <a:xfrm>
          <a:off x="-111872" y="1089350"/>
          <a:ext cx="7257996" cy="88979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863DD9-20E7-417D-B8B7-8D22167D9D89}">
      <dsp:nvSpPr>
        <dsp:cNvPr id="0" name=""/>
        <dsp:cNvSpPr/>
      </dsp:nvSpPr>
      <dsp:spPr>
        <a:xfrm>
          <a:off x="148001" y="1317405"/>
          <a:ext cx="489389" cy="4893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C43B2A-0AFF-4CF4-8965-EF804EE4A316}">
      <dsp:nvSpPr>
        <dsp:cNvPr id="0" name=""/>
        <dsp:cNvSpPr/>
      </dsp:nvSpPr>
      <dsp:spPr>
        <a:xfrm>
          <a:off x="906555" y="1117201"/>
          <a:ext cx="6228267" cy="8897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170" tIns="94170" rIns="94170" bIns="9417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Able to securely send documents in a variety ways including direct links and forms.</a:t>
          </a:r>
        </a:p>
      </dsp:txBody>
      <dsp:txXfrm>
        <a:off x="906555" y="1117201"/>
        <a:ext cx="6228267" cy="889798"/>
      </dsp:txXfrm>
    </dsp:sp>
    <dsp:sp modelId="{C847FBC4-D214-4FF4-AA48-46A6805DFD16}">
      <dsp:nvSpPr>
        <dsp:cNvPr id="0" name=""/>
        <dsp:cNvSpPr/>
      </dsp:nvSpPr>
      <dsp:spPr>
        <a:xfrm>
          <a:off x="-121162" y="2229449"/>
          <a:ext cx="7257996" cy="88979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8FAA24-DBF2-41B5-9FCB-E38A656BB8C3}">
      <dsp:nvSpPr>
        <dsp:cNvPr id="0" name=""/>
        <dsp:cNvSpPr/>
      </dsp:nvSpPr>
      <dsp:spPr>
        <a:xfrm>
          <a:off x="148001" y="2429654"/>
          <a:ext cx="489389" cy="4893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28310B-4552-4986-A7F9-0EC68D258EEB}">
      <dsp:nvSpPr>
        <dsp:cNvPr id="0" name=""/>
        <dsp:cNvSpPr/>
      </dsp:nvSpPr>
      <dsp:spPr>
        <a:xfrm>
          <a:off x="662220" y="2229449"/>
          <a:ext cx="6716937" cy="8897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170" tIns="94170" rIns="94170" bIns="941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    </a:t>
          </a:r>
          <a:r>
            <a:rPr lang="en-US" sz="1900" kern="1200"/>
            <a:t>Create forms to help identify documents being sent</a:t>
          </a:r>
        </a:p>
      </dsp:txBody>
      <dsp:txXfrm>
        <a:off x="662220" y="2229449"/>
        <a:ext cx="6716937" cy="8897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F8D79-702B-4029-9582-91948B9D5FC8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6708C-66EC-44C6-ABE4-E603DED62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48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</a:t>
            </a:r>
            <a:r>
              <a:rPr lang="en-US" dirty="0" err="1"/>
              <a:t>bou</a:t>
            </a:r>
            <a:r>
              <a:rPr lang="en-US" dirty="0"/>
              <a:t> </a:t>
            </a:r>
            <a:r>
              <a:rPr lang="en-US" dirty="0" err="1"/>
              <a:t>tht</a:t>
            </a:r>
            <a:r>
              <a:rPr lang="en-US" dirty="0"/>
              <a:t> </a:t>
            </a:r>
            <a:r>
              <a:rPr lang="en-US" dirty="0" err="1"/>
              <a:t>enext</a:t>
            </a:r>
            <a:r>
              <a:rPr lang="en-US" dirty="0"/>
              <a:t> steps. What will be in the presentation.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6708C-66EC-44C6-ABE4-E603DED626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99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Breiefly</a:t>
            </a:r>
            <a:r>
              <a:rPr lang="en-US" dirty="0"/>
              <a:t> mention that google is a solution that </a:t>
            </a:r>
            <a:r>
              <a:rPr lang="en-US" dirty="0" err="1"/>
              <a:t>shaun</a:t>
            </a:r>
            <a:r>
              <a:rPr lang="en-US" dirty="0"/>
              <a:t> will be cover.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6708C-66EC-44C6-ABE4-E603DED626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720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45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23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25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4268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8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2895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239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930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900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67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580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48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72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38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030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980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849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EA34D-648E-4EBD-A53A-E87A6D1FEB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Skookum IT Solutions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0513C5-6446-405A-907E-E0EFE174B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41491" y="3996267"/>
            <a:ext cx="7761532" cy="1388534"/>
          </a:xfrm>
        </p:spPr>
        <p:txBody>
          <a:bodyPr/>
          <a:lstStyle/>
          <a:p>
            <a:r>
              <a:rPr lang="en-US" dirty="0"/>
              <a:t>Shaun Bennett, Christian Calhoun, Dante De La Riva, Kincaid Young</a:t>
            </a:r>
          </a:p>
        </p:txBody>
      </p:sp>
    </p:spTree>
    <p:extLst>
      <p:ext uri="{BB962C8B-B14F-4D97-AF65-F5344CB8AC3E}">
        <p14:creationId xmlns:p14="http://schemas.microsoft.com/office/powerpoint/2010/main" val="1286943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5FF890B-3CE7-403A-AECE-2DE04FC7A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99A4E160-6CFD-4514-9E20-CA6692CCD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3DCD16F5-8D15-45FD-BA62-ADAC08183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E7CFAF28-6FDA-4C2C-BE51-123D1115F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FD12703-0627-4991-B2A4-F96519F90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A5758E0B-DF61-40A8-B765-BC6841906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E063A1F-9566-4436-B4E3-2890FBBC2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966A37-B155-4221-A0A7-8882DACE4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081548"/>
            <a:ext cx="3333495" cy="15043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Timeline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51F0A2-5183-4125-A2D0-920D47E878D5}"/>
              </a:ext>
            </a:extLst>
          </p:cNvPr>
          <p:cNvSpPr txBox="1"/>
          <p:nvPr/>
        </p:nvSpPr>
        <p:spPr>
          <a:xfrm>
            <a:off x="1484311" y="2666999"/>
            <a:ext cx="2228153" cy="31242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r>
              <a:rPr lang="en-US" sz="2000" dirty="0"/>
              <a:t>Implementation</a:t>
            </a:r>
            <a:r>
              <a:rPr lang="en-US" sz="2000" dirty="0">
                <a:highlight>
                  <a:srgbClr val="30ACEC"/>
                </a:highlight>
              </a:rPr>
              <a:t>   </a:t>
            </a:r>
          </a:p>
          <a:p>
            <a:pPr algn="r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r>
              <a:rPr lang="en-US" sz="2000" dirty="0"/>
              <a:t>Training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B682EA28-BF16-4499-B998-B3201ECE0F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157910"/>
              </p:ext>
            </p:extLst>
          </p:nvPr>
        </p:nvGraphicFramePr>
        <p:xfrm>
          <a:off x="5262033" y="2046347"/>
          <a:ext cx="5829640" cy="19577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1953">
                  <a:extLst>
                    <a:ext uri="{9D8B030D-6E8A-4147-A177-3AD203B41FA5}">
                      <a16:colId xmlns:a16="http://schemas.microsoft.com/office/drawing/2014/main" val="880805292"/>
                    </a:ext>
                  </a:extLst>
                </a:gridCol>
                <a:gridCol w="1119229">
                  <a:extLst>
                    <a:ext uri="{9D8B030D-6E8A-4147-A177-3AD203B41FA5}">
                      <a16:colId xmlns:a16="http://schemas.microsoft.com/office/drawing/2014/main" val="648696307"/>
                    </a:ext>
                  </a:extLst>
                </a:gridCol>
                <a:gridCol w="1119229">
                  <a:extLst>
                    <a:ext uri="{9D8B030D-6E8A-4147-A177-3AD203B41FA5}">
                      <a16:colId xmlns:a16="http://schemas.microsoft.com/office/drawing/2014/main" val="3262815107"/>
                    </a:ext>
                  </a:extLst>
                </a:gridCol>
                <a:gridCol w="1119229">
                  <a:extLst>
                    <a:ext uri="{9D8B030D-6E8A-4147-A177-3AD203B41FA5}">
                      <a16:colId xmlns:a16="http://schemas.microsoft.com/office/drawing/2014/main" val="3272582242"/>
                    </a:ext>
                  </a:extLst>
                </a:gridCol>
              </a:tblGrid>
              <a:tr h="579799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5056" marR="85056" marT="42528" marB="425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b="1" dirty="0">
                          <a:effectLst/>
                        </a:rPr>
                        <a:t>Week 1</a:t>
                      </a:r>
                    </a:p>
                  </a:txBody>
                  <a:tcPr marL="26580" marR="26580" marT="17720" marB="1772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b="1" dirty="0">
                          <a:effectLst/>
                        </a:rPr>
                        <a:t>Week 2</a:t>
                      </a:r>
                    </a:p>
                  </a:txBody>
                  <a:tcPr marL="26580" marR="26580" marT="17720" marB="1772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b="1" dirty="0">
                          <a:effectLst/>
                        </a:rPr>
                        <a:t>Week 3</a:t>
                      </a:r>
                    </a:p>
                  </a:txBody>
                  <a:tcPr marL="26580" marR="26580" marT="17720" marB="1772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6339706"/>
                  </a:ext>
                </a:extLst>
              </a:tr>
              <a:tr h="459303">
                <a:tc>
                  <a:txBody>
                    <a:bodyPr/>
                    <a:lstStyle/>
                    <a:p>
                      <a:pPr algn="r"/>
                      <a:r>
                        <a:rPr lang="en-US" sz="1700" dirty="0"/>
                        <a:t>Google Workspace</a:t>
                      </a:r>
                    </a:p>
                  </a:txBody>
                  <a:tcPr marL="85056" marR="85056" marT="42528" marB="42528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5056" marR="85056" marT="42528" marB="425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ACE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5056" marR="85056" marT="42528" marB="4252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5056" marR="85056" marT="42528" marB="4252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4586904"/>
                  </a:ext>
                </a:extLst>
              </a:tr>
              <a:tr h="459303">
                <a:tc>
                  <a:txBody>
                    <a:bodyPr/>
                    <a:lstStyle/>
                    <a:p>
                      <a:pPr algn="r"/>
                      <a:r>
                        <a:rPr lang="en-US" sz="1700" dirty="0"/>
                        <a:t>Social Media Advertising</a:t>
                      </a:r>
                    </a:p>
                  </a:txBody>
                  <a:tcPr marL="85056" marR="85056" marT="42528" marB="42528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5056" marR="85056" marT="42528" marB="425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ACE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5056" marR="85056" marT="42528" marB="4252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5056" marR="85056" marT="42528" marB="4252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1947063"/>
                  </a:ext>
                </a:extLst>
              </a:tr>
              <a:tr h="459303"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 err="1"/>
                        <a:t>BigTime</a:t>
                      </a:r>
                      <a:endParaRPr lang="en-US" sz="1700" dirty="0"/>
                    </a:p>
                  </a:txBody>
                  <a:tcPr marL="85056" marR="85056" marT="42528" marB="42528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5056" marR="85056" marT="42528" marB="425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ACE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5056" marR="85056" marT="42528" marB="4252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ACE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5056" marR="85056" marT="42528" marB="4252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52915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01F0E79A-B3D7-4CD9-B237-DC303C21CECE}"/>
              </a:ext>
            </a:extLst>
          </p:cNvPr>
          <p:cNvSpPr/>
          <p:nvPr/>
        </p:nvSpPr>
        <p:spPr>
          <a:xfrm>
            <a:off x="3817238" y="2581198"/>
            <a:ext cx="484632" cy="441961"/>
          </a:xfrm>
          <a:prstGeom prst="rect">
            <a:avLst/>
          </a:prstGeom>
          <a:solidFill>
            <a:srgbClr val="30A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DE928B-8F01-48A6-9873-8A8840B8638E}"/>
              </a:ext>
            </a:extLst>
          </p:cNvPr>
          <p:cNvSpPr/>
          <p:nvPr/>
        </p:nvSpPr>
        <p:spPr>
          <a:xfrm>
            <a:off x="3812284" y="3221279"/>
            <a:ext cx="484632" cy="441961"/>
          </a:xfrm>
          <a:prstGeom prst="rect">
            <a:avLst/>
          </a:prstGeom>
          <a:solidFill>
            <a:srgbClr val="ACDE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833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8">
            <a:extLst>
              <a:ext uri="{FF2B5EF4-FFF2-40B4-BE49-F238E27FC236}">
                <a16:creationId xmlns:a16="http://schemas.microsoft.com/office/drawing/2014/main" id="{63336871-0118-4F6E-8DBD-20AEFC62A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6306" y="1"/>
            <a:ext cx="445569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57C0AE-340B-4DEF-A2AB-3C6195B79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1392" y="1074392"/>
            <a:ext cx="2443433" cy="437796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Cost</a:t>
            </a: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F03CC8D0-33AF-417F-8454-1FDB6C22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9032100" cy="6858000"/>
          </a:xfrm>
          <a:custGeom>
            <a:avLst/>
            <a:gdLst>
              <a:gd name="connsiteX0" fmla="*/ 7891921 w 9032100"/>
              <a:gd name="connsiteY0" fmla="*/ 1602751 h 6858000"/>
              <a:gd name="connsiteX1" fmla="*/ 9032100 w 9032100"/>
              <a:gd name="connsiteY1" fmla="*/ 0 h 6858000"/>
              <a:gd name="connsiteX2" fmla="*/ 7880182 w 9032100"/>
              <a:gd name="connsiteY2" fmla="*/ 0 h 6858000"/>
              <a:gd name="connsiteX3" fmla="*/ 7880182 w 9032100"/>
              <a:gd name="connsiteY3" fmla="*/ 1528762 h 6858000"/>
              <a:gd name="connsiteX4" fmla="*/ 7880182 w 9032100"/>
              <a:gd name="connsiteY4" fmla="*/ 6858000 h 6858000"/>
              <a:gd name="connsiteX5" fmla="*/ 8725712 w 9032100"/>
              <a:gd name="connsiteY5" fmla="*/ 6858000 h 6858000"/>
              <a:gd name="connsiteX6" fmla="*/ 7891921 w 9032100"/>
              <a:gd name="connsiteY6" fmla="*/ 1602751 h 6858000"/>
              <a:gd name="connsiteX7" fmla="*/ 7880182 w 9032100"/>
              <a:gd name="connsiteY7" fmla="*/ 1619252 h 6858000"/>
              <a:gd name="connsiteX8" fmla="*/ 0 w 9032100"/>
              <a:gd name="connsiteY8" fmla="*/ 6858000 h 6858000"/>
              <a:gd name="connsiteX9" fmla="*/ 7880181 w 9032100"/>
              <a:gd name="connsiteY9" fmla="*/ 6858000 h 6858000"/>
              <a:gd name="connsiteX10" fmla="*/ 7880181 w 9032100"/>
              <a:gd name="connsiteY10" fmla="*/ 0 h 6858000"/>
              <a:gd name="connsiteX11" fmla="*/ 0 w 90321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32100" h="6858000">
                <a:moveTo>
                  <a:pt x="7891921" y="1602751"/>
                </a:moveTo>
                <a:lnTo>
                  <a:pt x="9032100" y="0"/>
                </a:lnTo>
                <a:lnTo>
                  <a:pt x="7880182" y="0"/>
                </a:lnTo>
                <a:lnTo>
                  <a:pt x="7880182" y="1528762"/>
                </a:lnTo>
                <a:close/>
                <a:moveTo>
                  <a:pt x="7880182" y="6858000"/>
                </a:moveTo>
                <a:lnTo>
                  <a:pt x="8725712" y="6858000"/>
                </a:lnTo>
                <a:lnTo>
                  <a:pt x="7891921" y="1602751"/>
                </a:lnTo>
                <a:lnTo>
                  <a:pt x="7880182" y="1619252"/>
                </a:lnTo>
                <a:close/>
                <a:moveTo>
                  <a:pt x="0" y="6858000"/>
                </a:moveTo>
                <a:lnTo>
                  <a:pt x="7880181" y="6858000"/>
                </a:lnTo>
                <a:lnTo>
                  <a:pt x="7880181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A08A69-9EE1-4A9E-96B6-D769D87C2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42667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E4F433A-15D2-423F-8739-13AEA4E47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021F900-DEF3-4537-92E5-C37ECB7AE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53620E7-B03C-48E2-8561-FCA918F8D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108701B4-8FEE-43D1-9954-9C064D75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99E0FE54-1668-4AD5-9242-892A6323B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75498FE5-B57D-4FD9-81E0-4E1CB65C0E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C6889DD-01A3-489A-9773-26A6933CCA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9254874"/>
              </p:ext>
            </p:extLst>
          </p:nvPr>
        </p:nvGraphicFramePr>
        <p:xfrm>
          <a:off x="493392" y="1582034"/>
          <a:ext cx="6749522" cy="336267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11499">
                  <a:extLst>
                    <a:ext uri="{9D8B030D-6E8A-4147-A177-3AD203B41FA5}">
                      <a16:colId xmlns:a16="http://schemas.microsoft.com/office/drawing/2014/main" val="1769105935"/>
                    </a:ext>
                  </a:extLst>
                </a:gridCol>
                <a:gridCol w="2435927">
                  <a:extLst>
                    <a:ext uri="{9D8B030D-6E8A-4147-A177-3AD203B41FA5}">
                      <a16:colId xmlns:a16="http://schemas.microsoft.com/office/drawing/2014/main" val="2208315416"/>
                    </a:ext>
                  </a:extLst>
                </a:gridCol>
                <a:gridCol w="934032">
                  <a:extLst>
                    <a:ext uri="{9D8B030D-6E8A-4147-A177-3AD203B41FA5}">
                      <a16:colId xmlns:a16="http://schemas.microsoft.com/office/drawing/2014/main" val="992169908"/>
                    </a:ext>
                  </a:extLst>
                </a:gridCol>
                <a:gridCol w="934032">
                  <a:extLst>
                    <a:ext uri="{9D8B030D-6E8A-4147-A177-3AD203B41FA5}">
                      <a16:colId xmlns:a16="http://schemas.microsoft.com/office/drawing/2014/main" val="1588478479"/>
                    </a:ext>
                  </a:extLst>
                </a:gridCol>
                <a:gridCol w="934032">
                  <a:extLst>
                    <a:ext uri="{9D8B030D-6E8A-4147-A177-3AD203B41FA5}">
                      <a16:colId xmlns:a16="http://schemas.microsoft.com/office/drawing/2014/main" val="3658203024"/>
                    </a:ext>
                  </a:extLst>
                </a:gridCol>
              </a:tblGrid>
              <a:tr h="639656">
                <a:tc>
                  <a:txBody>
                    <a:bodyPr/>
                    <a:lstStyle/>
                    <a:p>
                      <a:r>
                        <a:rPr lang="en-US" sz="1700" dirty="0"/>
                        <a:t>External Cost</a:t>
                      </a:r>
                    </a:p>
                  </a:txBody>
                  <a:tcPr marL="86440" marR="86440" marT="43220" marB="43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Purpose</a:t>
                      </a:r>
                    </a:p>
                  </a:txBody>
                  <a:tcPr marL="86440" marR="86440" marT="43220" marB="43220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Price Year 1</a:t>
                      </a:r>
                    </a:p>
                  </a:txBody>
                  <a:tcPr marL="86440" marR="86440" marT="43220" marB="43220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Price Year 2</a:t>
                      </a:r>
                    </a:p>
                  </a:txBody>
                  <a:tcPr marL="86440" marR="86440" marT="43220" marB="43220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Price Year 3</a:t>
                      </a:r>
                    </a:p>
                  </a:txBody>
                  <a:tcPr marL="86440" marR="86440" marT="43220" marB="4322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66015360"/>
                  </a:ext>
                </a:extLst>
              </a:tr>
              <a:tr h="639656">
                <a:tc>
                  <a:txBody>
                    <a:bodyPr/>
                    <a:lstStyle/>
                    <a:p>
                      <a:r>
                        <a:rPr lang="en-US" sz="1700" dirty="0"/>
                        <a:t>Google Workspace</a:t>
                      </a:r>
                    </a:p>
                  </a:txBody>
                  <a:tcPr marL="86440" marR="86440" marT="43220" marB="43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Document Transfer</a:t>
                      </a:r>
                    </a:p>
                  </a:txBody>
                  <a:tcPr marL="86440" marR="86440" marT="43220" marB="4322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$200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$200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$200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72116671"/>
                  </a:ext>
                </a:extLst>
              </a:tr>
              <a:tr h="589233"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dirty="0" err="1">
                          <a:effectLst/>
                        </a:rPr>
                        <a:t>BigTime</a:t>
                      </a:r>
                      <a:endParaRPr lang="en-US" sz="1700" dirty="0">
                        <a:effectLst/>
                      </a:endParaRP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dirty="0">
                          <a:effectLst/>
                        </a:rPr>
                        <a:t>Time Keeping, Billing, Notifications</a:t>
                      </a:r>
                    </a:p>
                  </a:txBody>
                  <a:tcPr marL="27012" marR="27012" marT="18008" marB="18008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$1,800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$1,800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$1,800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20253476"/>
                  </a:ext>
                </a:extLst>
              </a:tr>
              <a:tr h="329913"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dirty="0">
                          <a:effectLst/>
                        </a:rPr>
                        <a:t>Social Media Advertising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dirty="0">
                          <a:effectLst/>
                        </a:rPr>
                        <a:t>Advertisement Display</a:t>
                      </a:r>
                    </a:p>
                  </a:txBody>
                  <a:tcPr marL="27012" marR="27012" marT="18008" marB="18008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$2,000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$2,000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$2,000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18246687"/>
                  </a:ext>
                </a:extLst>
              </a:tr>
              <a:tr h="589233"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dirty="0">
                          <a:effectLst/>
                        </a:rPr>
                        <a:t>Skookum IT Maintenance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dirty="0">
                          <a:effectLst/>
                        </a:rPr>
                        <a:t>Maintain IT Solutions</a:t>
                      </a:r>
                    </a:p>
                  </a:txBody>
                  <a:tcPr marL="27012" marR="27012" marT="18008" marB="18008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$5,000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$2,000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$2,000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4082753"/>
                  </a:ext>
                </a:extLst>
              </a:tr>
              <a:tr h="350722"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b="1" dirty="0">
                          <a:effectLst/>
                        </a:rPr>
                        <a:t>Total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700" dirty="0">
                        <a:effectLst/>
                      </a:endParaRPr>
                    </a:p>
                  </a:txBody>
                  <a:tcPr marL="27012" marR="27012" marT="18008" marB="18008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$9,000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$6,000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$6,000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668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5277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A3DE055C-76B3-4C3D-B77F-87FEA5A02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298" b="11019"/>
          <a:stretch/>
        </p:blipFill>
        <p:spPr>
          <a:xfrm>
            <a:off x="2591085" y="968972"/>
            <a:ext cx="8595360" cy="406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97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F2CE9-287D-4D36-B359-CD02F2E6C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053FB-A14B-4A08-B297-0D18C9170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140788"/>
            <a:ext cx="10018713" cy="3124201"/>
          </a:xfrm>
        </p:spPr>
        <p:txBody>
          <a:bodyPr>
            <a:normAutofit/>
          </a:bodyPr>
          <a:lstStyle/>
          <a:p>
            <a:r>
              <a:rPr lang="en-US" dirty="0"/>
              <a:t>Google Workspace will provide a great experience for transferring sensitive documents between </a:t>
            </a:r>
            <a:r>
              <a:rPr lang="en-US" dirty="0" err="1"/>
              <a:t>TaxBoss</a:t>
            </a:r>
            <a:r>
              <a:rPr lang="en-US" dirty="0"/>
              <a:t> and their clients.</a:t>
            </a:r>
          </a:p>
          <a:p>
            <a:r>
              <a:rPr lang="en-US" dirty="0" err="1"/>
              <a:t>BigTime</a:t>
            </a:r>
            <a:r>
              <a:rPr lang="en-US" dirty="0"/>
              <a:t> allows easy time management, billing, and notifications.</a:t>
            </a:r>
          </a:p>
          <a:p>
            <a:r>
              <a:rPr lang="en-US" dirty="0"/>
              <a:t>Meta Advertising allows fast and simple methods for advertising to Instagram and Facebook.</a:t>
            </a:r>
          </a:p>
          <a:p>
            <a:r>
              <a:rPr lang="en-US" dirty="0"/>
              <a:t>We, Skookum, will set up these solutions and provide great training to teach how to use these products.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87CF6-7518-4418-A2D3-8B089D58A831}"/>
              </a:ext>
            </a:extLst>
          </p:cNvPr>
          <p:cNvSpPr txBox="1"/>
          <p:nvPr/>
        </p:nvSpPr>
        <p:spPr>
          <a:xfrm>
            <a:off x="1484311" y="5339751"/>
            <a:ext cx="10018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We’re ready to go when you are!</a:t>
            </a:r>
          </a:p>
        </p:txBody>
      </p:sp>
    </p:spTree>
    <p:extLst>
      <p:ext uri="{BB962C8B-B14F-4D97-AF65-F5344CB8AC3E}">
        <p14:creationId xmlns:p14="http://schemas.microsoft.com/office/powerpoint/2010/main" val="3964379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A2F3987-F9C6-4F95-A1C5-50415095B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4"/>
          <a:stretch/>
        </p:blipFill>
        <p:spPr bwMode="auto">
          <a:xfrm rot="16200000">
            <a:off x="1721392" y="291423"/>
            <a:ext cx="2052942" cy="207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C940A9-20A5-433D-917F-FBC882CE8A2B}"/>
              </a:ext>
            </a:extLst>
          </p:cNvPr>
          <p:cNvSpPr txBox="1"/>
          <p:nvPr/>
        </p:nvSpPr>
        <p:spPr>
          <a:xfrm>
            <a:off x="1589103" y="2645546"/>
            <a:ext cx="2814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Shaun Bennett: VP of Consulting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75E9F-C207-44BA-8362-8BAE2ADB0ACC}"/>
              </a:ext>
            </a:extLst>
          </p:cNvPr>
          <p:cNvSpPr txBox="1"/>
          <p:nvPr/>
        </p:nvSpPr>
        <p:spPr>
          <a:xfrm>
            <a:off x="3555260" y="5910519"/>
            <a:ext cx="2540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Dante De La Riva: Lead Product Designer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DF6736-6F74-44D8-8D51-DA91679B6CC2}"/>
              </a:ext>
            </a:extLst>
          </p:cNvPr>
          <p:cNvSpPr txBox="1"/>
          <p:nvPr/>
        </p:nvSpPr>
        <p:spPr>
          <a:xfrm>
            <a:off x="9330430" y="5779362"/>
            <a:ext cx="2450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Christian Calhoun: Lead Product Tester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0B137B-878A-4454-AC68-6434E0D09E66}"/>
              </a:ext>
            </a:extLst>
          </p:cNvPr>
          <p:cNvSpPr txBox="1"/>
          <p:nvPr/>
        </p:nvSpPr>
        <p:spPr>
          <a:xfrm>
            <a:off x="6400799" y="3200748"/>
            <a:ext cx="2556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Kincaid Young: VP </a:t>
            </a:r>
            <a:r>
              <a:rPr lang="en-US"/>
              <a:t>of Advertising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B8A452-9617-4E97-810F-8C9A22506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420" y="155709"/>
            <a:ext cx="1844307" cy="2618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AC3D64-3507-424E-85DF-EBC8F21D3D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49" t="7719" r="21938" b="56224"/>
          <a:stretch/>
        </p:blipFill>
        <p:spPr>
          <a:xfrm>
            <a:off x="9472472" y="3200748"/>
            <a:ext cx="2068031" cy="23607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704962-0D45-4ABE-8A94-28136D742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4660" y="3284292"/>
            <a:ext cx="1737849" cy="249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66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4C41CF4-4A13-4AA9-9300-CB7A2E37C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00CEF-D1B3-40D4-9B83-C02F8B879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09" y="764372"/>
            <a:ext cx="3173688" cy="521601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Skookum IT Solutions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A77B115-9FF3-46AE-AE08-826DEB9A6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27197" y="1923563"/>
            <a:ext cx="0" cy="3017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0C686-5A3A-4C16-A0B5-7A6CEB41E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138" y="764372"/>
            <a:ext cx="7086600" cy="5216013"/>
          </a:xfrm>
        </p:spPr>
        <p:txBody>
          <a:bodyPr anchor="ctr">
            <a:normAutofit/>
          </a:bodyPr>
          <a:lstStyle/>
          <a:p>
            <a:r>
              <a:rPr lang="en-US" sz="2000" dirty="0"/>
              <a:t>Small business with 50 years of combined experience</a:t>
            </a:r>
          </a:p>
          <a:p>
            <a:r>
              <a:rPr lang="en-US" sz="2000" dirty="0"/>
              <a:t>Have worked on several similar solutions for other small businesses</a:t>
            </a:r>
          </a:p>
          <a:p>
            <a:r>
              <a:rPr lang="en-US" sz="2000" dirty="0"/>
              <a:t>We’ll do our best to provide you with the best IT solutions for your needs</a:t>
            </a:r>
          </a:p>
        </p:txBody>
      </p:sp>
    </p:spTree>
    <p:extLst>
      <p:ext uri="{BB962C8B-B14F-4D97-AF65-F5344CB8AC3E}">
        <p14:creationId xmlns:p14="http://schemas.microsoft.com/office/powerpoint/2010/main" val="2593914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6ADA8EC3-01C5-453C-91A6-D01B9E15B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9A1D7546-68ED-4F66-AA8D-D04BEAD39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FCFE8A66-699D-4E05-B8FC-C31AE461D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A124234B-D5D1-45F9-9B32-264F699BC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7A0B0249-AEB7-44A1-BEC3-A0C07E9E3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251D4BF9-284D-4B99-922C-BAB91FB2D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733E9BD1-CC4F-4B4B-A413-92D6B1F0B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67D40C4-2A44-4792-AB9D-E769202A2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3DBD6486-24CA-456B-9631-2911490A6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A2FF2964-4832-450E-B85C-304F27113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0B5C96AF-0E78-45E8-8B82-CF41BFB54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A940CD75-9F08-4DF1-94CB-96A2C3A43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1B35F757-0B0E-4DFC-81FA-935D070B7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4380E990-0E29-4861-8CE3-F6D6FF15D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9" name="Rounded Rectangle 16">
            <a:extLst>
              <a:ext uri="{FF2B5EF4-FFF2-40B4-BE49-F238E27FC236}">
                <a16:creationId xmlns:a16="http://schemas.microsoft.com/office/drawing/2014/main" id="{027FB951-A422-4463-8A01-05812E59CC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71045" y="648931"/>
            <a:ext cx="9235440" cy="5212080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A3DE055C-76B3-4C3D-B77F-87FEA5A02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298" b="9640"/>
          <a:stretch/>
        </p:blipFill>
        <p:spPr>
          <a:xfrm>
            <a:off x="2591085" y="968971"/>
            <a:ext cx="8595360" cy="41311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897C2D-F0D5-4821-8686-1E3C405BD43F}"/>
              </a:ext>
            </a:extLst>
          </p:cNvPr>
          <p:cNvSpPr txBox="1"/>
          <p:nvPr/>
        </p:nvSpPr>
        <p:spPr>
          <a:xfrm>
            <a:off x="2648607" y="5415455"/>
            <a:ext cx="85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Co-founder of Airbnb</a:t>
            </a:r>
          </a:p>
        </p:txBody>
      </p:sp>
    </p:spTree>
    <p:extLst>
      <p:ext uri="{BB962C8B-B14F-4D97-AF65-F5344CB8AC3E}">
        <p14:creationId xmlns:p14="http://schemas.microsoft.com/office/powerpoint/2010/main" val="3278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CA865-E1C8-4239-A1CA-88F2FDF09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46C51-9070-458D-A551-63D60AB5D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1441" y="2704321"/>
            <a:ext cx="7441325" cy="3124201"/>
          </a:xfrm>
        </p:spPr>
        <p:txBody>
          <a:bodyPr anchor="t">
            <a:normAutofit/>
          </a:bodyPr>
          <a:lstStyle/>
          <a:p>
            <a:r>
              <a:rPr lang="en-US" dirty="0"/>
              <a:t>Summary of requirements</a:t>
            </a:r>
          </a:p>
          <a:p>
            <a:r>
              <a:rPr lang="en-US" dirty="0"/>
              <a:t>Christian Calhoun- Summary of Billing</a:t>
            </a:r>
          </a:p>
          <a:p>
            <a:r>
              <a:rPr lang="en-US" dirty="0"/>
              <a:t>Shaun Bennett - Summary of Document Transfer</a:t>
            </a:r>
          </a:p>
          <a:p>
            <a:r>
              <a:rPr lang="en-US" dirty="0"/>
              <a:t>Kincaid Young - Summary of Advertisement</a:t>
            </a:r>
          </a:p>
          <a:p>
            <a:r>
              <a:rPr lang="en-US" dirty="0"/>
              <a:t>Dante De La Riva - Summary of Cost and Timeline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120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336871-0118-4F6E-8DBD-20AEFC62A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6306" y="1"/>
            <a:ext cx="445569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3414F9-8AE2-4FF2-B07C-D9061153F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1392" y="1074392"/>
            <a:ext cx="2443433" cy="437796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Solution Goal</a:t>
            </a: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F03CC8D0-33AF-417F-8454-1FDB6C22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9032100" cy="6858000"/>
          </a:xfrm>
          <a:custGeom>
            <a:avLst/>
            <a:gdLst>
              <a:gd name="connsiteX0" fmla="*/ 7891921 w 9032100"/>
              <a:gd name="connsiteY0" fmla="*/ 1602751 h 6858000"/>
              <a:gd name="connsiteX1" fmla="*/ 9032100 w 9032100"/>
              <a:gd name="connsiteY1" fmla="*/ 0 h 6858000"/>
              <a:gd name="connsiteX2" fmla="*/ 7880182 w 9032100"/>
              <a:gd name="connsiteY2" fmla="*/ 0 h 6858000"/>
              <a:gd name="connsiteX3" fmla="*/ 7880182 w 9032100"/>
              <a:gd name="connsiteY3" fmla="*/ 1528762 h 6858000"/>
              <a:gd name="connsiteX4" fmla="*/ 7880182 w 9032100"/>
              <a:gd name="connsiteY4" fmla="*/ 6858000 h 6858000"/>
              <a:gd name="connsiteX5" fmla="*/ 8725712 w 9032100"/>
              <a:gd name="connsiteY5" fmla="*/ 6858000 h 6858000"/>
              <a:gd name="connsiteX6" fmla="*/ 7891921 w 9032100"/>
              <a:gd name="connsiteY6" fmla="*/ 1602751 h 6858000"/>
              <a:gd name="connsiteX7" fmla="*/ 7880182 w 9032100"/>
              <a:gd name="connsiteY7" fmla="*/ 1619252 h 6858000"/>
              <a:gd name="connsiteX8" fmla="*/ 0 w 9032100"/>
              <a:gd name="connsiteY8" fmla="*/ 6858000 h 6858000"/>
              <a:gd name="connsiteX9" fmla="*/ 7880181 w 9032100"/>
              <a:gd name="connsiteY9" fmla="*/ 6858000 h 6858000"/>
              <a:gd name="connsiteX10" fmla="*/ 7880181 w 9032100"/>
              <a:gd name="connsiteY10" fmla="*/ 0 h 6858000"/>
              <a:gd name="connsiteX11" fmla="*/ 0 w 90321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32100" h="6858000">
                <a:moveTo>
                  <a:pt x="7891921" y="1602751"/>
                </a:moveTo>
                <a:lnTo>
                  <a:pt x="9032100" y="0"/>
                </a:lnTo>
                <a:lnTo>
                  <a:pt x="7880182" y="0"/>
                </a:lnTo>
                <a:lnTo>
                  <a:pt x="7880182" y="1528762"/>
                </a:lnTo>
                <a:close/>
                <a:moveTo>
                  <a:pt x="7880182" y="6858000"/>
                </a:moveTo>
                <a:lnTo>
                  <a:pt x="8725712" y="6858000"/>
                </a:lnTo>
                <a:lnTo>
                  <a:pt x="7891921" y="1602751"/>
                </a:lnTo>
                <a:lnTo>
                  <a:pt x="7880182" y="1619252"/>
                </a:lnTo>
                <a:close/>
                <a:moveTo>
                  <a:pt x="0" y="6858000"/>
                </a:moveTo>
                <a:lnTo>
                  <a:pt x="7880181" y="6858000"/>
                </a:lnTo>
                <a:lnTo>
                  <a:pt x="7880181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A08A69-9EE1-4A9E-96B6-D769D87C2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42667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E4F433A-15D2-423F-8739-13AEA4E47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021F900-DEF3-4537-92E5-C37ECB7AE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53620E7-B03C-48E2-8561-FCA918F8D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108701B4-8FEE-43D1-9954-9C064D75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99E0FE54-1668-4AD5-9242-892A6323B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5498FE5-B57D-4FD9-81E0-4E1CB65C0E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E76CEA-22F9-F71E-635A-8FDEA66660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573627"/>
              </p:ext>
            </p:extLst>
          </p:nvPr>
        </p:nvGraphicFramePr>
        <p:xfrm>
          <a:off x="643467" y="643468"/>
          <a:ext cx="6749521" cy="5239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3473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AB4750-8F6C-46CF-B8D6-3C6DD9D62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965" y="1971676"/>
            <a:ext cx="7105259" cy="4200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54B8EC-20F5-404D-B1D8-9320C9A1D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5E3459E-0C1C-8331-12FB-0B0B02243A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9701933"/>
              </p:ext>
            </p:extLst>
          </p:nvPr>
        </p:nvGraphicFramePr>
        <p:xfrm>
          <a:off x="1217610" y="2514599"/>
          <a:ext cx="6913241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3B41B2E-539F-4717-A28C-0452899003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8720" y="685800"/>
            <a:ext cx="219456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8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4B8EC-20F5-404D-B1D8-9320C9A1D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5E3459E-0C1C-8331-12FB-0B0B02243A7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60243" y="2509957"/>
          <a:ext cx="7257996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E962FA98-B591-4E45-8EEF-7736E8F6B7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9241" y="799858"/>
            <a:ext cx="285750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4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8D25-F704-44E9-A89A-39C379F77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6283"/>
            <a:ext cx="12192000" cy="1504335"/>
          </a:xfrm>
        </p:spPr>
        <p:txBody>
          <a:bodyPr>
            <a:normAutofit/>
          </a:bodyPr>
          <a:lstStyle/>
          <a:p>
            <a:r>
              <a:rPr lang="en-US" dirty="0"/>
              <a:t>Advertising-</a:t>
            </a:r>
            <a:br>
              <a:rPr lang="en-US" dirty="0"/>
            </a:br>
            <a:r>
              <a:rPr lang="en-US" dirty="0"/>
              <a:t>Meta For Business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CC8A6-3862-45CB-A2EC-416BCFC8F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8605" y="1562467"/>
            <a:ext cx="3333496" cy="3344282"/>
          </a:xfrm>
        </p:spPr>
        <p:txBody>
          <a:bodyPr anchor="t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dirty="0"/>
          </a:p>
          <a:p>
            <a:pPr>
              <a:lnSpc>
                <a:spcPct val="90000"/>
              </a:lnSpc>
            </a:pPr>
            <a:endParaRPr lang="en-US" sz="1900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14CC0AF-13C2-4EB7-A1BD-B3D6156D6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670" y="1635919"/>
            <a:ext cx="6240990" cy="4327668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F83D28-44D5-4E17-8EF5-BEACF818AF04}"/>
              </a:ext>
            </a:extLst>
          </p:cNvPr>
          <p:cNvSpPr txBox="1"/>
          <p:nvPr/>
        </p:nvSpPr>
        <p:spPr>
          <a:xfrm>
            <a:off x="1548605" y="1539063"/>
            <a:ext cx="4086076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Facebook</a:t>
            </a:r>
            <a:r>
              <a:rPr lang="en-US" sz="4000" dirty="0"/>
              <a:t> -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Larger audience (70% of adults are on Facebook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Better targets audience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Less expensive ads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Instagram –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More personal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Multiple ways to advertise (Regular posts, videos, stories etc.)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37424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627</TotalTime>
  <Words>457</Words>
  <Application>Microsoft Office PowerPoint</Application>
  <PresentationFormat>Widescreen</PresentationFormat>
  <Paragraphs>93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Corbel</vt:lpstr>
      <vt:lpstr>Parallax</vt:lpstr>
      <vt:lpstr>Skookum IT Solutions</vt:lpstr>
      <vt:lpstr>PowerPoint Presentation</vt:lpstr>
      <vt:lpstr>Skookum IT Solutions</vt:lpstr>
      <vt:lpstr>PowerPoint Presentation</vt:lpstr>
      <vt:lpstr>Agenda</vt:lpstr>
      <vt:lpstr>Solution Goal</vt:lpstr>
      <vt:lpstr>PowerPoint Presentation</vt:lpstr>
      <vt:lpstr>PowerPoint Presentation</vt:lpstr>
      <vt:lpstr>Advertising- Meta For Business</vt:lpstr>
      <vt:lpstr>Timeline</vt:lpstr>
      <vt:lpstr>Cost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Calhoun, Christian</dc:creator>
  <cp:lastModifiedBy>Calhoun, Christian</cp:lastModifiedBy>
  <cp:revision>44</cp:revision>
  <dcterms:created xsi:type="dcterms:W3CDTF">2022-04-07T12:18:49Z</dcterms:created>
  <dcterms:modified xsi:type="dcterms:W3CDTF">2022-04-18T00:30:57Z</dcterms:modified>
</cp:coreProperties>
</file>